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355" r:id="rId2"/>
    <p:sldId id="256" r:id="rId3"/>
    <p:sldId id="257" r:id="rId4"/>
    <p:sldId id="258" r:id="rId5"/>
    <p:sldId id="259" r:id="rId6"/>
    <p:sldId id="260" r:id="rId7"/>
    <p:sldId id="261" r:id="rId8"/>
    <p:sldId id="359" r:id="rId9"/>
    <p:sldId id="262" r:id="rId10"/>
    <p:sldId id="357" r:id="rId11"/>
    <p:sldId id="354" r:id="rId12"/>
    <p:sldId id="356" r:id="rId13"/>
    <p:sldId id="361" r:id="rId14"/>
    <p:sldId id="358" r:id="rId15"/>
    <p:sldId id="332" r:id="rId16"/>
    <p:sldId id="335" r:id="rId17"/>
    <p:sldId id="360" r:id="rId18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sz="1400" b="0" i="0" u="none" strike="noStrike" baseline="0">
                <a:effectLst/>
              </a:rPr>
              <a:t>SEMESTR EVALUATION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Sayfa1!$B$1</c:f>
              <c:strCache>
                <c:ptCount val="1"/>
                <c:pt idx="0">
                  <c:v>Satışlar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C46-4C9F-80C8-04C324DBB7D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C46-4C9F-80C8-04C324DBB7D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C46-4C9F-80C8-04C324DBB7D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C46-4C9F-80C8-04C324DBB7D8}"/>
              </c:ext>
            </c:extLst>
          </c:dPt>
          <c:dLbls>
            <c:dLbl>
              <c:idx val="0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C46-4C9F-80C8-04C324DBB7D8}"/>
                </c:ext>
              </c:extLst>
            </c:dLbl>
            <c:dLbl>
              <c:idx val="1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C46-4C9F-80C8-04C324DBB7D8}"/>
                </c:ext>
              </c:extLst>
            </c:dLbl>
            <c:dLbl>
              <c:idx val="2"/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C46-4C9F-80C8-04C324DBB7D8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62F9A06-D458-4661-A5D8-9B4684938434}" type="CATEGORYNAME">
                      <a:rPr lang="en-US"/>
                      <a:pPr/>
                      <a:t>[KATEGORİ ADI]</a:t>
                    </a:fld>
                    <a:r>
                      <a:rPr lang="en-US" baseline="0"/>
                      <a:t>; </a:t>
                    </a:r>
                    <a:fld id="{7D1CF407-914D-4C2E-B338-E6332F801EE0}" type="PERCENTAGE">
                      <a:rPr lang="en-US" baseline="0"/>
                      <a:pPr/>
                      <a:t>[YÜZDE]</a:t>
                    </a:fld>
                    <a:endParaRPr lang="en-US" baseline="0"/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AC46-4C9F-80C8-04C324DBB7D8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Sayfa1!$A$2:$A$5</c:f>
              <c:strCache>
                <c:ptCount val="4"/>
                <c:pt idx="0">
                  <c:v>TA </c:v>
                </c:pt>
                <c:pt idx="1">
                  <c:v>MIDTERM 1</c:v>
                </c:pt>
                <c:pt idx="2">
                  <c:v>MIDTERM 2</c:v>
                </c:pt>
                <c:pt idx="3">
                  <c:v>FINAL</c:v>
                </c:pt>
              </c:strCache>
            </c:strRef>
          </c:cat>
          <c:val>
            <c:numRef>
              <c:f>Sayfa1!$B$2:$B$5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20</c:v>
                </c:pt>
                <c:pt idx="3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C46-4C9F-80C8-04C324DBB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_rels/drawing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image" Target="../media/image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A87CE85-534F-43AE-9824-BDBA08A43AD9}" type="doc">
      <dgm:prSet loTypeId="urn:microsoft.com/office/officeart/2005/8/layout/equation2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tr-TR"/>
        </a:p>
      </dgm:t>
    </dgm:pt>
    <dgm:pt modelId="{B4875796-C23F-42C8-A92C-E7406F560A41}">
      <dgm:prSet phldrT="[Metin]" phldr="0"/>
      <dgm:spPr/>
      <dgm:t>
        <a:bodyPr/>
        <a:lstStyle/>
        <a:p>
          <a:r>
            <a:rPr lang="tr-TR" dirty="0"/>
            <a:t>TUPEX</a:t>
          </a:r>
        </a:p>
        <a:p>
          <a:r>
            <a:rPr lang="tr-TR" dirty="0"/>
            <a:t>%40</a:t>
          </a:r>
        </a:p>
      </dgm:t>
    </dgm:pt>
    <dgm:pt modelId="{A9FA31A2-E64B-4B4B-A639-0EED0CBC7C59}" type="parTrans" cxnId="{F40307A2-0C99-481A-BF79-E4852F6F0540}">
      <dgm:prSet/>
      <dgm:spPr/>
      <dgm:t>
        <a:bodyPr/>
        <a:lstStyle/>
        <a:p>
          <a:endParaRPr lang="tr-TR"/>
        </a:p>
      </dgm:t>
    </dgm:pt>
    <dgm:pt modelId="{757062EF-61FD-485E-AB1C-D6A537BFF42F}" type="sibTrans" cxnId="{F40307A2-0C99-481A-BF79-E4852F6F0540}">
      <dgm:prSet/>
      <dgm:spPr/>
      <dgm:t>
        <a:bodyPr/>
        <a:lstStyle/>
        <a:p>
          <a:endParaRPr lang="tr-TR"/>
        </a:p>
      </dgm:t>
    </dgm:pt>
    <dgm:pt modelId="{BBAF1179-5C7E-4C79-B992-E302E7CB4854}">
      <dgm:prSet phldrT="[Metin]" phldr="0"/>
      <dgm:spPr/>
      <dgm:t>
        <a:bodyPr/>
        <a:lstStyle/>
        <a:p>
          <a:r>
            <a:rPr lang="tr-TR" dirty="0"/>
            <a:t>FALL &amp; SPRING</a:t>
          </a:r>
        </a:p>
        <a:p>
          <a:r>
            <a:rPr lang="tr-TR" dirty="0"/>
            <a:t>%60</a:t>
          </a:r>
        </a:p>
      </dgm:t>
    </dgm:pt>
    <dgm:pt modelId="{78B115FF-B441-4913-B54E-241D52224C3A}" type="parTrans" cxnId="{1DED949C-ACA4-430D-9A04-5EE556BACE49}">
      <dgm:prSet/>
      <dgm:spPr/>
      <dgm:t>
        <a:bodyPr/>
        <a:lstStyle/>
        <a:p>
          <a:endParaRPr lang="tr-TR"/>
        </a:p>
      </dgm:t>
    </dgm:pt>
    <dgm:pt modelId="{572419D7-0BF3-4BBA-80C2-A974D2DC207B}" type="sibTrans" cxnId="{1DED949C-ACA4-430D-9A04-5EE556BACE49}">
      <dgm:prSet/>
      <dgm:spPr/>
      <dgm:t>
        <a:bodyPr/>
        <a:lstStyle/>
        <a:p>
          <a:endParaRPr lang="tr-TR"/>
        </a:p>
      </dgm:t>
    </dgm:pt>
    <dgm:pt modelId="{F0F606B1-29B0-4441-8BBC-CD42EAC207F4}">
      <dgm:prSet phldrT="[Metin]" phldr="0"/>
      <dgm:spPr/>
      <dgm:t>
        <a:bodyPr/>
        <a:lstStyle/>
        <a:p>
          <a:r>
            <a:rPr lang="tr-TR" dirty="0"/>
            <a:t>ASSESSMENT</a:t>
          </a:r>
        </a:p>
      </dgm:t>
    </dgm:pt>
    <dgm:pt modelId="{0C75FA51-724D-4852-9019-2A6BE9994DC2}" type="parTrans" cxnId="{B2AAD17B-4274-4AF5-9B25-CBFB6E61AC7A}">
      <dgm:prSet/>
      <dgm:spPr/>
      <dgm:t>
        <a:bodyPr/>
        <a:lstStyle/>
        <a:p>
          <a:endParaRPr lang="tr-TR"/>
        </a:p>
      </dgm:t>
    </dgm:pt>
    <dgm:pt modelId="{3A777237-9DD5-4044-8DD5-23073FB481FD}" type="sibTrans" cxnId="{B2AAD17B-4274-4AF5-9B25-CBFB6E61AC7A}">
      <dgm:prSet/>
      <dgm:spPr/>
      <dgm:t>
        <a:bodyPr/>
        <a:lstStyle/>
        <a:p>
          <a:endParaRPr lang="tr-TR"/>
        </a:p>
      </dgm:t>
    </dgm:pt>
    <dgm:pt modelId="{C1D08350-45D9-414E-A1A3-060B9C873F2C}" type="pres">
      <dgm:prSet presAssocID="{1A87CE85-534F-43AE-9824-BDBA08A43AD9}" presName="Name0" presStyleCnt="0">
        <dgm:presLayoutVars>
          <dgm:dir/>
          <dgm:resizeHandles val="exact"/>
        </dgm:presLayoutVars>
      </dgm:prSet>
      <dgm:spPr/>
    </dgm:pt>
    <dgm:pt modelId="{9154B646-3568-4F9D-B97B-11CA1B7998B6}" type="pres">
      <dgm:prSet presAssocID="{1A87CE85-534F-43AE-9824-BDBA08A43AD9}" presName="vNodes" presStyleCnt="0"/>
      <dgm:spPr/>
    </dgm:pt>
    <dgm:pt modelId="{22DFA25E-AAD8-41FE-A991-026A24B88BEC}" type="pres">
      <dgm:prSet presAssocID="{B4875796-C23F-42C8-A92C-E7406F560A41}" presName="node" presStyleLbl="node1" presStyleIdx="0" presStyleCnt="3">
        <dgm:presLayoutVars>
          <dgm:bulletEnabled val="1"/>
        </dgm:presLayoutVars>
      </dgm:prSet>
      <dgm:spPr/>
    </dgm:pt>
    <dgm:pt modelId="{BC8F5CF5-6AF7-447F-87EF-61A21AF82ED0}" type="pres">
      <dgm:prSet presAssocID="{757062EF-61FD-485E-AB1C-D6A537BFF42F}" presName="spacerT" presStyleCnt="0"/>
      <dgm:spPr/>
    </dgm:pt>
    <dgm:pt modelId="{23789CB6-CB8C-4925-B473-EF2DD172C98E}" type="pres">
      <dgm:prSet presAssocID="{757062EF-61FD-485E-AB1C-D6A537BFF42F}" presName="sibTrans" presStyleLbl="sibTrans2D1" presStyleIdx="0" presStyleCnt="2"/>
      <dgm:spPr/>
    </dgm:pt>
    <dgm:pt modelId="{6E49801B-FF92-4F54-844E-B5FA4723F737}" type="pres">
      <dgm:prSet presAssocID="{757062EF-61FD-485E-AB1C-D6A537BFF42F}" presName="spacerB" presStyleCnt="0"/>
      <dgm:spPr/>
    </dgm:pt>
    <dgm:pt modelId="{135D2751-2A51-4677-A912-4E1F038A4BA0}" type="pres">
      <dgm:prSet presAssocID="{BBAF1179-5C7E-4C79-B992-E302E7CB4854}" presName="node" presStyleLbl="node1" presStyleIdx="1" presStyleCnt="3">
        <dgm:presLayoutVars>
          <dgm:bulletEnabled val="1"/>
        </dgm:presLayoutVars>
      </dgm:prSet>
      <dgm:spPr/>
    </dgm:pt>
    <dgm:pt modelId="{CA29DD89-74E0-49A5-A1B5-E481E6F3FD2D}" type="pres">
      <dgm:prSet presAssocID="{1A87CE85-534F-43AE-9824-BDBA08A43AD9}" presName="sibTransLast" presStyleLbl="sibTrans2D1" presStyleIdx="1" presStyleCnt="2"/>
      <dgm:spPr/>
    </dgm:pt>
    <dgm:pt modelId="{17F20D07-7D89-4791-A6A1-22640A70E6F5}" type="pres">
      <dgm:prSet presAssocID="{1A87CE85-534F-43AE-9824-BDBA08A43AD9}" presName="connectorText" presStyleLbl="sibTrans2D1" presStyleIdx="1" presStyleCnt="2"/>
      <dgm:spPr/>
    </dgm:pt>
    <dgm:pt modelId="{6785053D-E7DC-4424-8F3B-AF20FE9FAD22}" type="pres">
      <dgm:prSet presAssocID="{1A87CE85-534F-43AE-9824-BDBA08A43AD9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1D693C65-C295-4F9B-A2C7-8009A3C5D3F5}" type="presOf" srcId="{B4875796-C23F-42C8-A92C-E7406F560A41}" destId="{22DFA25E-AAD8-41FE-A991-026A24B88BEC}" srcOrd="0" destOrd="0" presId="urn:microsoft.com/office/officeart/2005/8/layout/equation2"/>
    <dgm:cxn modelId="{74DCE44D-92AF-485F-9B20-E525D8BA6CE9}" type="presOf" srcId="{F0F606B1-29B0-4441-8BBC-CD42EAC207F4}" destId="{6785053D-E7DC-4424-8F3B-AF20FE9FAD22}" srcOrd="0" destOrd="0" presId="urn:microsoft.com/office/officeart/2005/8/layout/equation2"/>
    <dgm:cxn modelId="{CD7DE757-3263-4E74-A90C-9C59A4CBDA4A}" type="presOf" srcId="{572419D7-0BF3-4BBA-80C2-A974D2DC207B}" destId="{17F20D07-7D89-4791-A6A1-22640A70E6F5}" srcOrd="1" destOrd="0" presId="urn:microsoft.com/office/officeart/2005/8/layout/equation2"/>
    <dgm:cxn modelId="{B2AAD17B-4274-4AF5-9B25-CBFB6E61AC7A}" srcId="{1A87CE85-534F-43AE-9824-BDBA08A43AD9}" destId="{F0F606B1-29B0-4441-8BBC-CD42EAC207F4}" srcOrd="2" destOrd="0" parTransId="{0C75FA51-724D-4852-9019-2A6BE9994DC2}" sibTransId="{3A777237-9DD5-4044-8DD5-23073FB481FD}"/>
    <dgm:cxn modelId="{11D0CB8F-3869-49D9-B699-2B80A086315F}" type="presOf" srcId="{1A87CE85-534F-43AE-9824-BDBA08A43AD9}" destId="{C1D08350-45D9-414E-A1A3-060B9C873F2C}" srcOrd="0" destOrd="0" presId="urn:microsoft.com/office/officeart/2005/8/layout/equation2"/>
    <dgm:cxn modelId="{1DED949C-ACA4-430D-9A04-5EE556BACE49}" srcId="{1A87CE85-534F-43AE-9824-BDBA08A43AD9}" destId="{BBAF1179-5C7E-4C79-B992-E302E7CB4854}" srcOrd="1" destOrd="0" parTransId="{78B115FF-B441-4913-B54E-241D52224C3A}" sibTransId="{572419D7-0BF3-4BBA-80C2-A974D2DC207B}"/>
    <dgm:cxn modelId="{F40307A2-0C99-481A-BF79-E4852F6F0540}" srcId="{1A87CE85-534F-43AE-9824-BDBA08A43AD9}" destId="{B4875796-C23F-42C8-A92C-E7406F560A41}" srcOrd="0" destOrd="0" parTransId="{A9FA31A2-E64B-4B4B-A639-0EED0CBC7C59}" sibTransId="{757062EF-61FD-485E-AB1C-D6A537BFF42F}"/>
    <dgm:cxn modelId="{8A31CBC0-4F54-4B66-A25F-16325E48C3F2}" type="presOf" srcId="{572419D7-0BF3-4BBA-80C2-A974D2DC207B}" destId="{CA29DD89-74E0-49A5-A1B5-E481E6F3FD2D}" srcOrd="0" destOrd="0" presId="urn:microsoft.com/office/officeart/2005/8/layout/equation2"/>
    <dgm:cxn modelId="{FF48D3FC-9045-4AC5-8F27-B3A57071EE41}" type="presOf" srcId="{BBAF1179-5C7E-4C79-B992-E302E7CB4854}" destId="{135D2751-2A51-4677-A912-4E1F038A4BA0}" srcOrd="0" destOrd="0" presId="urn:microsoft.com/office/officeart/2005/8/layout/equation2"/>
    <dgm:cxn modelId="{C912CCFD-4816-4592-8265-2A45C34435D8}" type="presOf" srcId="{757062EF-61FD-485E-AB1C-D6A537BFF42F}" destId="{23789CB6-CB8C-4925-B473-EF2DD172C98E}" srcOrd="0" destOrd="0" presId="urn:microsoft.com/office/officeart/2005/8/layout/equation2"/>
    <dgm:cxn modelId="{B9AD7733-BA2D-45DD-9943-31951CEA1E83}" type="presParOf" srcId="{C1D08350-45D9-414E-A1A3-060B9C873F2C}" destId="{9154B646-3568-4F9D-B97B-11CA1B7998B6}" srcOrd="0" destOrd="0" presId="urn:microsoft.com/office/officeart/2005/8/layout/equation2"/>
    <dgm:cxn modelId="{D7AC945A-DF0D-4819-A5F1-89ADCE5330B7}" type="presParOf" srcId="{9154B646-3568-4F9D-B97B-11CA1B7998B6}" destId="{22DFA25E-AAD8-41FE-A991-026A24B88BEC}" srcOrd="0" destOrd="0" presId="urn:microsoft.com/office/officeart/2005/8/layout/equation2"/>
    <dgm:cxn modelId="{EB3D34E5-24E1-471D-9E98-D74308FA9ADF}" type="presParOf" srcId="{9154B646-3568-4F9D-B97B-11CA1B7998B6}" destId="{BC8F5CF5-6AF7-447F-87EF-61A21AF82ED0}" srcOrd="1" destOrd="0" presId="urn:microsoft.com/office/officeart/2005/8/layout/equation2"/>
    <dgm:cxn modelId="{34110816-B5CF-41FF-B021-4C84B6E037A2}" type="presParOf" srcId="{9154B646-3568-4F9D-B97B-11CA1B7998B6}" destId="{23789CB6-CB8C-4925-B473-EF2DD172C98E}" srcOrd="2" destOrd="0" presId="urn:microsoft.com/office/officeart/2005/8/layout/equation2"/>
    <dgm:cxn modelId="{F8B42EC5-560E-4868-8530-0E61DFD47132}" type="presParOf" srcId="{9154B646-3568-4F9D-B97B-11CA1B7998B6}" destId="{6E49801B-FF92-4F54-844E-B5FA4723F737}" srcOrd="3" destOrd="0" presId="urn:microsoft.com/office/officeart/2005/8/layout/equation2"/>
    <dgm:cxn modelId="{FBA70266-72E5-4313-878E-884F0C451813}" type="presParOf" srcId="{9154B646-3568-4F9D-B97B-11CA1B7998B6}" destId="{135D2751-2A51-4677-A912-4E1F038A4BA0}" srcOrd="4" destOrd="0" presId="urn:microsoft.com/office/officeart/2005/8/layout/equation2"/>
    <dgm:cxn modelId="{AA233908-3575-48B4-9E8A-99EAF1463DB4}" type="presParOf" srcId="{C1D08350-45D9-414E-A1A3-060B9C873F2C}" destId="{CA29DD89-74E0-49A5-A1B5-E481E6F3FD2D}" srcOrd="1" destOrd="0" presId="urn:microsoft.com/office/officeart/2005/8/layout/equation2"/>
    <dgm:cxn modelId="{FC932218-1FF7-40C7-B35B-07CCC71AFFE8}" type="presParOf" srcId="{CA29DD89-74E0-49A5-A1B5-E481E6F3FD2D}" destId="{17F20D07-7D89-4791-A6A1-22640A70E6F5}" srcOrd="0" destOrd="0" presId="urn:microsoft.com/office/officeart/2005/8/layout/equation2"/>
    <dgm:cxn modelId="{A05859A9-A9BA-4175-990A-B7F0B5DE2DCB}" type="presParOf" srcId="{C1D08350-45D9-414E-A1A3-060B9C873F2C}" destId="{6785053D-E7DC-4424-8F3B-AF20FE9FAD22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3EC24F-7635-471B-9E60-A4C4B057BE7D}" type="doc">
      <dgm:prSet loTypeId="urn:microsoft.com/office/officeart/2008/layout/HorizontalMultiLevelHierarchy" loCatId="hierarchy" qsTypeId="urn:microsoft.com/office/officeart/2005/8/quickstyle/simple1#3" qsCatId="simple" csTypeId="urn:microsoft.com/office/officeart/2005/8/colors/accent1_2#2" csCatId="accent1" phldr="1"/>
      <dgm:spPr/>
      <dgm:t>
        <a:bodyPr/>
        <a:lstStyle/>
        <a:p>
          <a:endParaRPr lang="tr-TR"/>
        </a:p>
      </dgm:t>
    </dgm:pt>
    <dgm:pt modelId="{B98D2DCD-3209-4777-85B2-D343890234D7}">
      <dgm:prSet phldrT="[Metin]" phldr="0"/>
      <dgm:spPr/>
      <dgm:t>
        <a:bodyPr/>
        <a:lstStyle/>
        <a:p>
          <a:r>
            <a:rPr lang="tr-TR" dirty="0"/>
            <a:t>SEMESTR</a:t>
          </a:r>
        </a:p>
      </dgm:t>
    </dgm:pt>
    <dgm:pt modelId="{9D865B70-2469-44E0-AEF5-9430EAD1AEF8}" type="parTrans" cxnId="{1BF25B86-5CF2-4CD2-B6AB-F78A6161EE9F}">
      <dgm:prSet/>
      <dgm:spPr/>
      <dgm:t>
        <a:bodyPr/>
        <a:lstStyle/>
        <a:p>
          <a:endParaRPr lang="tr-TR"/>
        </a:p>
      </dgm:t>
    </dgm:pt>
    <dgm:pt modelId="{1151B538-F3DE-4D67-8CEC-A22D2649F3FE}" type="sibTrans" cxnId="{1BF25B86-5CF2-4CD2-B6AB-F78A6161EE9F}">
      <dgm:prSet/>
      <dgm:spPr/>
      <dgm:t>
        <a:bodyPr/>
        <a:lstStyle/>
        <a:p>
          <a:endParaRPr lang="tr-TR"/>
        </a:p>
      </dgm:t>
    </dgm:pt>
    <dgm:pt modelId="{5661162C-8C2A-4BB8-A5FB-320EC0B75E25}">
      <dgm:prSet phldrT="[Metin]" phldr="0"/>
      <dgm:spPr/>
      <dgm:t>
        <a:bodyPr/>
        <a:lstStyle/>
        <a:p>
          <a:r>
            <a:rPr lang="tr-TR" dirty="0"/>
            <a:t>FALL % 40</a:t>
          </a:r>
        </a:p>
        <a:p>
          <a:r>
            <a:rPr lang="tr-TR" dirty="0"/>
            <a:t>16 WEEKS</a:t>
          </a:r>
        </a:p>
      </dgm:t>
    </dgm:pt>
    <dgm:pt modelId="{11B6BE9C-68BB-4978-BFB2-67E0874339D5}" type="parTrans" cxnId="{14620B28-A1A6-4FF0-BE70-268BA220F86D}">
      <dgm:prSet/>
      <dgm:spPr/>
      <dgm:t>
        <a:bodyPr/>
        <a:lstStyle/>
        <a:p>
          <a:endParaRPr lang="tr-TR"/>
        </a:p>
      </dgm:t>
    </dgm:pt>
    <dgm:pt modelId="{F80AED07-975D-440B-82CE-974C3AAE8D0B}" type="sibTrans" cxnId="{14620B28-A1A6-4FF0-BE70-268BA220F86D}">
      <dgm:prSet/>
      <dgm:spPr/>
      <dgm:t>
        <a:bodyPr/>
        <a:lstStyle/>
        <a:p>
          <a:endParaRPr lang="tr-TR"/>
        </a:p>
      </dgm:t>
    </dgm:pt>
    <dgm:pt modelId="{392C1F3C-8157-472D-9316-E096C5326E97}">
      <dgm:prSet phldrT="[Metin]" phldr="0"/>
      <dgm:spPr/>
      <dgm:t>
        <a:bodyPr/>
        <a:lstStyle/>
        <a:p>
          <a:r>
            <a:rPr lang="tr-TR" dirty="0"/>
            <a:t>SPRING % 60</a:t>
          </a:r>
        </a:p>
        <a:p>
          <a:r>
            <a:rPr lang="tr-TR" dirty="0"/>
            <a:t>16 WEEKS</a:t>
          </a:r>
        </a:p>
      </dgm:t>
    </dgm:pt>
    <dgm:pt modelId="{65711780-2C4D-4C0E-A7FF-8FDAB99D4367}" type="parTrans" cxnId="{8815D639-9A12-4EE3-867A-CD97897913A9}">
      <dgm:prSet/>
      <dgm:spPr/>
      <dgm:t>
        <a:bodyPr/>
        <a:lstStyle/>
        <a:p>
          <a:endParaRPr lang="tr-TR"/>
        </a:p>
      </dgm:t>
    </dgm:pt>
    <dgm:pt modelId="{87C6381F-11BB-4C05-BA13-F2AD5D635B0C}" type="sibTrans" cxnId="{8815D639-9A12-4EE3-867A-CD97897913A9}">
      <dgm:prSet/>
      <dgm:spPr/>
      <dgm:t>
        <a:bodyPr/>
        <a:lstStyle/>
        <a:p>
          <a:endParaRPr lang="tr-TR"/>
        </a:p>
      </dgm:t>
    </dgm:pt>
    <dgm:pt modelId="{73BE1CB4-F46F-48D2-BF32-1A4CE106F4EC}" type="pres">
      <dgm:prSet presAssocID="{013EC24F-7635-471B-9E60-A4C4B057BE7D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FB5D825-3F74-468B-833F-86BBAFAC59A6}" type="pres">
      <dgm:prSet presAssocID="{B98D2DCD-3209-4777-85B2-D343890234D7}" presName="root1" presStyleCnt="0"/>
      <dgm:spPr/>
    </dgm:pt>
    <dgm:pt modelId="{5233224D-989A-4DEC-BB3D-45FAE779A3BE}" type="pres">
      <dgm:prSet presAssocID="{B98D2DCD-3209-4777-85B2-D343890234D7}" presName="LevelOneTextNode" presStyleLbl="node0" presStyleIdx="0" presStyleCnt="1">
        <dgm:presLayoutVars>
          <dgm:chPref val="3"/>
        </dgm:presLayoutVars>
      </dgm:prSet>
      <dgm:spPr/>
    </dgm:pt>
    <dgm:pt modelId="{B642D062-F1B3-4CF3-A01D-F55AFB2C978D}" type="pres">
      <dgm:prSet presAssocID="{B98D2DCD-3209-4777-85B2-D343890234D7}" presName="level2hierChild" presStyleCnt="0"/>
      <dgm:spPr/>
    </dgm:pt>
    <dgm:pt modelId="{426BD8CB-8C6C-4928-9D54-0B7E20C9757D}" type="pres">
      <dgm:prSet presAssocID="{11B6BE9C-68BB-4978-BFB2-67E0874339D5}" presName="conn2-1" presStyleLbl="parChTrans1D2" presStyleIdx="0" presStyleCnt="2"/>
      <dgm:spPr/>
    </dgm:pt>
    <dgm:pt modelId="{4104866A-EB5D-4482-8775-5F6968F427C0}" type="pres">
      <dgm:prSet presAssocID="{11B6BE9C-68BB-4978-BFB2-67E0874339D5}" presName="connTx" presStyleLbl="parChTrans1D2" presStyleIdx="0" presStyleCnt="2"/>
      <dgm:spPr/>
    </dgm:pt>
    <dgm:pt modelId="{7759EB1D-71E2-4A8E-965D-85B40B366443}" type="pres">
      <dgm:prSet presAssocID="{5661162C-8C2A-4BB8-A5FB-320EC0B75E25}" presName="root2" presStyleCnt="0"/>
      <dgm:spPr/>
    </dgm:pt>
    <dgm:pt modelId="{C9903DB1-A892-458B-A6BD-BE053E1499DB}" type="pres">
      <dgm:prSet presAssocID="{5661162C-8C2A-4BB8-A5FB-320EC0B75E25}" presName="LevelTwoTextNode" presStyleLbl="node2" presStyleIdx="0" presStyleCnt="2">
        <dgm:presLayoutVars>
          <dgm:chPref val="3"/>
        </dgm:presLayoutVars>
      </dgm:prSet>
      <dgm:spPr/>
    </dgm:pt>
    <dgm:pt modelId="{2CB57D86-76E2-49DE-A24E-90B55074389D}" type="pres">
      <dgm:prSet presAssocID="{5661162C-8C2A-4BB8-A5FB-320EC0B75E25}" presName="level3hierChild" presStyleCnt="0"/>
      <dgm:spPr/>
    </dgm:pt>
    <dgm:pt modelId="{75125867-6E3F-48B8-BA5E-C9CA1541F5A4}" type="pres">
      <dgm:prSet presAssocID="{65711780-2C4D-4C0E-A7FF-8FDAB99D4367}" presName="conn2-1" presStyleLbl="parChTrans1D2" presStyleIdx="1" presStyleCnt="2"/>
      <dgm:spPr/>
    </dgm:pt>
    <dgm:pt modelId="{1E78290D-735F-469C-B052-95216A174735}" type="pres">
      <dgm:prSet presAssocID="{65711780-2C4D-4C0E-A7FF-8FDAB99D4367}" presName="connTx" presStyleLbl="parChTrans1D2" presStyleIdx="1" presStyleCnt="2"/>
      <dgm:spPr/>
    </dgm:pt>
    <dgm:pt modelId="{479AC4D6-FB6F-49AD-A4D6-3A03BB24D084}" type="pres">
      <dgm:prSet presAssocID="{392C1F3C-8157-472D-9316-E096C5326E97}" presName="root2" presStyleCnt="0"/>
      <dgm:spPr/>
    </dgm:pt>
    <dgm:pt modelId="{2639C3E6-73C4-4B30-8953-E383A5C32B9D}" type="pres">
      <dgm:prSet presAssocID="{392C1F3C-8157-472D-9316-E096C5326E97}" presName="LevelTwoTextNode" presStyleLbl="node2" presStyleIdx="1" presStyleCnt="2">
        <dgm:presLayoutVars>
          <dgm:chPref val="3"/>
        </dgm:presLayoutVars>
      </dgm:prSet>
      <dgm:spPr/>
    </dgm:pt>
    <dgm:pt modelId="{A396DE32-8614-4CDE-A74B-D3BD59DE533C}" type="pres">
      <dgm:prSet presAssocID="{392C1F3C-8157-472D-9316-E096C5326E97}" presName="level3hierChild" presStyleCnt="0"/>
      <dgm:spPr/>
    </dgm:pt>
  </dgm:ptLst>
  <dgm:cxnLst>
    <dgm:cxn modelId="{EC6CE00C-705D-4688-828B-64A4A5B0FC23}" type="presOf" srcId="{B98D2DCD-3209-4777-85B2-D343890234D7}" destId="{5233224D-989A-4DEC-BB3D-45FAE779A3BE}" srcOrd="0" destOrd="0" presId="urn:microsoft.com/office/officeart/2008/layout/HorizontalMultiLevelHierarchy"/>
    <dgm:cxn modelId="{46548C0D-7688-4F57-84A1-D55C9DD52907}" type="presOf" srcId="{013EC24F-7635-471B-9E60-A4C4B057BE7D}" destId="{73BE1CB4-F46F-48D2-BF32-1A4CE106F4EC}" srcOrd="0" destOrd="0" presId="urn:microsoft.com/office/officeart/2008/layout/HorizontalMultiLevelHierarchy"/>
    <dgm:cxn modelId="{26095923-3B02-4FF5-A770-0E1C258AC5F8}" type="presOf" srcId="{5661162C-8C2A-4BB8-A5FB-320EC0B75E25}" destId="{C9903DB1-A892-458B-A6BD-BE053E1499DB}" srcOrd="0" destOrd="0" presId="urn:microsoft.com/office/officeart/2008/layout/HorizontalMultiLevelHierarchy"/>
    <dgm:cxn modelId="{14620B28-A1A6-4FF0-BE70-268BA220F86D}" srcId="{B98D2DCD-3209-4777-85B2-D343890234D7}" destId="{5661162C-8C2A-4BB8-A5FB-320EC0B75E25}" srcOrd="0" destOrd="0" parTransId="{11B6BE9C-68BB-4978-BFB2-67E0874339D5}" sibTransId="{F80AED07-975D-440B-82CE-974C3AAE8D0B}"/>
    <dgm:cxn modelId="{8815D639-9A12-4EE3-867A-CD97897913A9}" srcId="{B98D2DCD-3209-4777-85B2-D343890234D7}" destId="{392C1F3C-8157-472D-9316-E096C5326E97}" srcOrd="1" destOrd="0" parTransId="{65711780-2C4D-4C0E-A7FF-8FDAB99D4367}" sibTransId="{87C6381F-11BB-4C05-BA13-F2AD5D635B0C}"/>
    <dgm:cxn modelId="{D5ADEB63-23FE-46C1-A493-C91E501FDA9B}" type="presOf" srcId="{65711780-2C4D-4C0E-A7FF-8FDAB99D4367}" destId="{1E78290D-735F-469C-B052-95216A174735}" srcOrd="1" destOrd="0" presId="urn:microsoft.com/office/officeart/2008/layout/HorizontalMultiLevelHierarchy"/>
    <dgm:cxn modelId="{1BF25B86-5CF2-4CD2-B6AB-F78A6161EE9F}" srcId="{013EC24F-7635-471B-9E60-A4C4B057BE7D}" destId="{B98D2DCD-3209-4777-85B2-D343890234D7}" srcOrd="0" destOrd="0" parTransId="{9D865B70-2469-44E0-AEF5-9430EAD1AEF8}" sibTransId="{1151B538-F3DE-4D67-8CEC-A22D2649F3FE}"/>
    <dgm:cxn modelId="{DBB1EB9A-31D9-482A-ABE4-306B1EC65477}" type="presOf" srcId="{65711780-2C4D-4C0E-A7FF-8FDAB99D4367}" destId="{75125867-6E3F-48B8-BA5E-C9CA1541F5A4}" srcOrd="0" destOrd="0" presId="urn:microsoft.com/office/officeart/2008/layout/HorizontalMultiLevelHierarchy"/>
    <dgm:cxn modelId="{E34A24A3-AE05-46C6-82D4-68F0D7DD35DB}" type="presOf" srcId="{392C1F3C-8157-472D-9316-E096C5326E97}" destId="{2639C3E6-73C4-4B30-8953-E383A5C32B9D}" srcOrd="0" destOrd="0" presId="urn:microsoft.com/office/officeart/2008/layout/HorizontalMultiLevelHierarchy"/>
    <dgm:cxn modelId="{D33489C7-D8B4-4CA6-9F0D-DF8F147EADB9}" type="presOf" srcId="{11B6BE9C-68BB-4978-BFB2-67E0874339D5}" destId="{426BD8CB-8C6C-4928-9D54-0B7E20C9757D}" srcOrd="0" destOrd="0" presId="urn:microsoft.com/office/officeart/2008/layout/HorizontalMultiLevelHierarchy"/>
    <dgm:cxn modelId="{9CFC9BF2-74A6-4ADE-A78F-1511F5F7E95E}" type="presOf" srcId="{11B6BE9C-68BB-4978-BFB2-67E0874339D5}" destId="{4104866A-EB5D-4482-8775-5F6968F427C0}" srcOrd="1" destOrd="0" presId="urn:microsoft.com/office/officeart/2008/layout/HorizontalMultiLevelHierarchy"/>
    <dgm:cxn modelId="{B102A7EC-5EC0-45D7-98BE-07E821D9E5C7}" type="presParOf" srcId="{73BE1CB4-F46F-48D2-BF32-1A4CE106F4EC}" destId="{6FB5D825-3F74-468B-833F-86BBAFAC59A6}" srcOrd="0" destOrd="0" presId="urn:microsoft.com/office/officeart/2008/layout/HorizontalMultiLevelHierarchy"/>
    <dgm:cxn modelId="{30E51F21-A4EC-4049-AAB2-84AB0D7B0BD8}" type="presParOf" srcId="{6FB5D825-3F74-468B-833F-86BBAFAC59A6}" destId="{5233224D-989A-4DEC-BB3D-45FAE779A3BE}" srcOrd="0" destOrd="0" presId="urn:microsoft.com/office/officeart/2008/layout/HorizontalMultiLevelHierarchy"/>
    <dgm:cxn modelId="{AFFEFD64-C101-4A35-B933-6D8DF6EF24CF}" type="presParOf" srcId="{6FB5D825-3F74-468B-833F-86BBAFAC59A6}" destId="{B642D062-F1B3-4CF3-A01D-F55AFB2C978D}" srcOrd="1" destOrd="0" presId="urn:microsoft.com/office/officeart/2008/layout/HorizontalMultiLevelHierarchy"/>
    <dgm:cxn modelId="{14BC8511-E31A-4C55-AEC3-243E5CEE7BD2}" type="presParOf" srcId="{B642D062-F1B3-4CF3-A01D-F55AFB2C978D}" destId="{426BD8CB-8C6C-4928-9D54-0B7E20C9757D}" srcOrd="0" destOrd="0" presId="urn:microsoft.com/office/officeart/2008/layout/HorizontalMultiLevelHierarchy"/>
    <dgm:cxn modelId="{2B144A6D-2024-40AA-957D-7964F0838624}" type="presParOf" srcId="{426BD8CB-8C6C-4928-9D54-0B7E20C9757D}" destId="{4104866A-EB5D-4482-8775-5F6968F427C0}" srcOrd="0" destOrd="0" presId="urn:microsoft.com/office/officeart/2008/layout/HorizontalMultiLevelHierarchy"/>
    <dgm:cxn modelId="{0BF6BFE9-2052-4A9A-8040-BE4A54F75E5F}" type="presParOf" srcId="{B642D062-F1B3-4CF3-A01D-F55AFB2C978D}" destId="{7759EB1D-71E2-4A8E-965D-85B40B366443}" srcOrd="1" destOrd="0" presId="urn:microsoft.com/office/officeart/2008/layout/HorizontalMultiLevelHierarchy"/>
    <dgm:cxn modelId="{4FF1EF54-F22D-4EC4-B711-7CACB822BA66}" type="presParOf" srcId="{7759EB1D-71E2-4A8E-965D-85B40B366443}" destId="{C9903DB1-A892-458B-A6BD-BE053E1499DB}" srcOrd="0" destOrd="0" presId="urn:microsoft.com/office/officeart/2008/layout/HorizontalMultiLevelHierarchy"/>
    <dgm:cxn modelId="{9788555A-020E-42B3-8BB1-DE4E3C4E8A64}" type="presParOf" srcId="{7759EB1D-71E2-4A8E-965D-85B40B366443}" destId="{2CB57D86-76E2-49DE-A24E-90B55074389D}" srcOrd="1" destOrd="0" presId="urn:microsoft.com/office/officeart/2008/layout/HorizontalMultiLevelHierarchy"/>
    <dgm:cxn modelId="{F9F3BC0C-BF4F-4A52-894A-76341578DDFE}" type="presParOf" srcId="{B642D062-F1B3-4CF3-A01D-F55AFB2C978D}" destId="{75125867-6E3F-48B8-BA5E-C9CA1541F5A4}" srcOrd="2" destOrd="0" presId="urn:microsoft.com/office/officeart/2008/layout/HorizontalMultiLevelHierarchy"/>
    <dgm:cxn modelId="{C5FA33C0-58C4-4D71-8F45-4AFAB3950842}" type="presParOf" srcId="{75125867-6E3F-48B8-BA5E-C9CA1541F5A4}" destId="{1E78290D-735F-469C-B052-95216A174735}" srcOrd="0" destOrd="0" presId="urn:microsoft.com/office/officeart/2008/layout/HorizontalMultiLevelHierarchy"/>
    <dgm:cxn modelId="{FEDFA27E-6A32-4487-8BF1-D40110FAA6C0}" type="presParOf" srcId="{B642D062-F1B3-4CF3-A01D-F55AFB2C978D}" destId="{479AC4D6-FB6F-49AD-A4D6-3A03BB24D084}" srcOrd="3" destOrd="0" presId="urn:microsoft.com/office/officeart/2008/layout/HorizontalMultiLevelHierarchy"/>
    <dgm:cxn modelId="{8AAACCCF-CD32-436F-9FAC-F628066D5D6B}" type="presParOf" srcId="{479AC4D6-FB6F-49AD-A4D6-3A03BB24D084}" destId="{2639C3E6-73C4-4B30-8953-E383A5C32B9D}" srcOrd="0" destOrd="0" presId="urn:microsoft.com/office/officeart/2008/layout/HorizontalMultiLevelHierarchy"/>
    <dgm:cxn modelId="{538B0A6E-4A64-468F-9FCA-F95813E1DE8A}" type="presParOf" srcId="{479AC4D6-FB6F-49AD-A4D6-3A03BB24D084}" destId="{A396DE32-8614-4CDE-A74B-D3BD59DE533C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2ECD79-7C7B-45D2-AA92-DD62E5C089E6}" type="doc">
      <dgm:prSet loTypeId="urn:microsoft.com/office/officeart/2005/8/layout/default" loCatId="list" qsTypeId="urn:microsoft.com/office/officeart/2005/8/quickstyle/simple2#1" qsCatId="simple" csTypeId="urn:microsoft.com/office/officeart/2005/8/colors/accent1_2#3" csCatId="accent1"/>
      <dgm:spPr/>
      <dgm:t>
        <a:bodyPr/>
        <a:lstStyle/>
        <a:p>
          <a:endParaRPr lang="en-US"/>
        </a:p>
      </dgm:t>
    </dgm:pt>
    <dgm:pt modelId="{8D57A7B1-4E40-42CB-A3C8-60369716614F}">
      <dgm:prSet/>
      <dgm:spPr/>
      <dgm:t>
        <a:bodyPr/>
        <a:lstStyle/>
        <a:p>
          <a:r>
            <a:rPr lang="en-GB"/>
            <a:t>Quizzes</a:t>
          </a:r>
          <a:endParaRPr lang="en-US"/>
        </a:p>
      </dgm:t>
    </dgm:pt>
    <dgm:pt modelId="{AD4228D3-869E-42EA-AC05-1814F4BEED1C}" type="parTrans" cxnId="{AADE6E63-8C0D-4B8B-94AB-49473C04C603}">
      <dgm:prSet/>
      <dgm:spPr/>
      <dgm:t>
        <a:bodyPr/>
        <a:lstStyle/>
        <a:p>
          <a:endParaRPr lang="en-US"/>
        </a:p>
      </dgm:t>
    </dgm:pt>
    <dgm:pt modelId="{FAC7DEEB-2A9E-4A81-9E9A-6EC573D4430D}" type="sibTrans" cxnId="{AADE6E63-8C0D-4B8B-94AB-49473C04C603}">
      <dgm:prSet/>
      <dgm:spPr/>
      <dgm:t>
        <a:bodyPr/>
        <a:lstStyle/>
        <a:p>
          <a:endParaRPr lang="en-US"/>
        </a:p>
      </dgm:t>
    </dgm:pt>
    <dgm:pt modelId="{586771E8-5E67-4865-9A4B-22CEA88AA104}">
      <dgm:prSet/>
      <dgm:spPr/>
      <dgm:t>
        <a:bodyPr/>
        <a:lstStyle/>
        <a:p>
          <a:r>
            <a:rPr lang="en-GB"/>
            <a:t>Class Participation</a:t>
          </a:r>
          <a:endParaRPr lang="en-US"/>
        </a:p>
      </dgm:t>
    </dgm:pt>
    <dgm:pt modelId="{A0DA11FD-C5E0-41ED-960B-E7AA0309DFD9}" type="parTrans" cxnId="{332549B1-8573-4DB3-8C7E-5C0EF5FC4CB6}">
      <dgm:prSet/>
      <dgm:spPr/>
      <dgm:t>
        <a:bodyPr/>
        <a:lstStyle/>
        <a:p>
          <a:endParaRPr lang="en-US"/>
        </a:p>
      </dgm:t>
    </dgm:pt>
    <dgm:pt modelId="{5CD4575C-2F03-464D-AC92-91E5CBC2A39A}" type="sibTrans" cxnId="{332549B1-8573-4DB3-8C7E-5C0EF5FC4CB6}">
      <dgm:prSet/>
      <dgm:spPr/>
      <dgm:t>
        <a:bodyPr/>
        <a:lstStyle/>
        <a:p>
          <a:endParaRPr lang="en-US"/>
        </a:p>
      </dgm:t>
    </dgm:pt>
    <dgm:pt modelId="{7F8E4E3C-3CBF-4429-B7B1-A45B76795C08}">
      <dgm:prSet/>
      <dgm:spPr/>
      <dgm:t>
        <a:bodyPr/>
        <a:lstStyle/>
        <a:p>
          <a:r>
            <a:rPr lang="en-GB"/>
            <a:t>Assignments (Homework)</a:t>
          </a:r>
          <a:endParaRPr lang="en-US"/>
        </a:p>
      </dgm:t>
    </dgm:pt>
    <dgm:pt modelId="{FC159575-8117-4C3E-AF88-72DDD83D6AEB}" type="parTrans" cxnId="{A2E8FD26-A959-4CF6-B491-A7FE0CC5BAB3}">
      <dgm:prSet/>
      <dgm:spPr/>
      <dgm:t>
        <a:bodyPr/>
        <a:lstStyle/>
        <a:p>
          <a:endParaRPr lang="en-US"/>
        </a:p>
      </dgm:t>
    </dgm:pt>
    <dgm:pt modelId="{BBDA7A44-B55D-4031-9A2F-CE222A0B51FD}" type="sibTrans" cxnId="{A2E8FD26-A959-4CF6-B491-A7FE0CC5BAB3}">
      <dgm:prSet/>
      <dgm:spPr/>
      <dgm:t>
        <a:bodyPr/>
        <a:lstStyle/>
        <a:p>
          <a:endParaRPr lang="en-US"/>
        </a:p>
      </dgm:t>
    </dgm:pt>
    <dgm:pt modelId="{DF095D74-61AA-426B-87A1-92A34A32A0DA}">
      <dgm:prSet/>
      <dgm:spPr/>
      <dgm:t>
        <a:bodyPr/>
        <a:lstStyle/>
        <a:p>
          <a:r>
            <a:rPr lang="en-GB"/>
            <a:t>Online Assignments</a:t>
          </a:r>
          <a:endParaRPr lang="en-US"/>
        </a:p>
      </dgm:t>
    </dgm:pt>
    <dgm:pt modelId="{8AF9FA70-CB78-4401-A5EC-82016201C1F1}" type="parTrans" cxnId="{F7F92CA9-E080-439C-9235-1D7387C554B3}">
      <dgm:prSet/>
      <dgm:spPr/>
      <dgm:t>
        <a:bodyPr/>
        <a:lstStyle/>
        <a:p>
          <a:endParaRPr lang="en-US"/>
        </a:p>
      </dgm:t>
    </dgm:pt>
    <dgm:pt modelId="{AA17829B-A1AC-40E0-A3FA-E151C7DDC021}" type="sibTrans" cxnId="{F7F92CA9-E080-439C-9235-1D7387C554B3}">
      <dgm:prSet/>
      <dgm:spPr/>
      <dgm:t>
        <a:bodyPr/>
        <a:lstStyle/>
        <a:p>
          <a:endParaRPr lang="en-US"/>
        </a:p>
      </dgm:t>
    </dgm:pt>
    <dgm:pt modelId="{EB595C3C-3536-4114-861D-996E4EE39AA9}">
      <dgm:prSet/>
      <dgm:spPr/>
      <dgm:t>
        <a:bodyPr/>
        <a:lstStyle/>
        <a:p>
          <a:r>
            <a:rPr lang="en-GB"/>
            <a:t>Portfolio</a:t>
          </a:r>
          <a:endParaRPr lang="en-US"/>
        </a:p>
      </dgm:t>
    </dgm:pt>
    <dgm:pt modelId="{AC4E2E2E-A6BE-4FE8-B9DA-EDD814322C1E}" type="parTrans" cxnId="{1CB187EB-1306-4BB9-9D93-F8307C741998}">
      <dgm:prSet/>
      <dgm:spPr/>
      <dgm:t>
        <a:bodyPr/>
        <a:lstStyle/>
        <a:p>
          <a:endParaRPr lang="en-US"/>
        </a:p>
      </dgm:t>
    </dgm:pt>
    <dgm:pt modelId="{FBFF90B5-F418-40C2-95C6-2749EB481908}" type="sibTrans" cxnId="{1CB187EB-1306-4BB9-9D93-F8307C741998}">
      <dgm:prSet/>
      <dgm:spPr/>
      <dgm:t>
        <a:bodyPr/>
        <a:lstStyle/>
        <a:p>
          <a:endParaRPr lang="en-US"/>
        </a:p>
      </dgm:t>
    </dgm:pt>
    <dgm:pt modelId="{F274BDBD-8C60-4546-8896-A9066EF512EB}" type="pres">
      <dgm:prSet presAssocID="{992ECD79-7C7B-45D2-AA92-DD62E5C089E6}" presName="diagram" presStyleCnt="0">
        <dgm:presLayoutVars>
          <dgm:dir/>
          <dgm:resizeHandles val="exact"/>
        </dgm:presLayoutVars>
      </dgm:prSet>
      <dgm:spPr/>
    </dgm:pt>
    <dgm:pt modelId="{957B9150-E4B4-4EB2-B886-ACAA82C76905}" type="pres">
      <dgm:prSet presAssocID="{8D57A7B1-4E40-42CB-A3C8-60369716614F}" presName="node" presStyleLbl="node1" presStyleIdx="0" presStyleCnt="5">
        <dgm:presLayoutVars>
          <dgm:bulletEnabled val="1"/>
        </dgm:presLayoutVars>
      </dgm:prSet>
      <dgm:spPr/>
    </dgm:pt>
    <dgm:pt modelId="{6F660B51-B4B4-474C-BC2C-7C227E21D2F2}" type="pres">
      <dgm:prSet presAssocID="{FAC7DEEB-2A9E-4A81-9E9A-6EC573D4430D}" presName="sibTrans" presStyleCnt="0"/>
      <dgm:spPr/>
    </dgm:pt>
    <dgm:pt modelId="{6927A003-C0E8-489C-AE03-C6E703C1BCE3}" type="pres">
      <dgm:prSet presAssocID="{586771E8-5E67-4865-9A4B-22CEA88AA104}" presName="node" presStyleLbl="node1" presStyleIdx="1" presStyleCnt="5">
        <dgm:presLayoutVars>
          <dgm:bulletEnabled val="1"/>
        </dgm:presLayoutVars>
      </dgm:prSet>
      <dgm:spPr/>
    </dgm:pt>
    <dgm:pt modelId="{42BED8D4-BEF4-4EAD-9E43-326EED62C523}" type="pres">
      <dgm:prSet presAssocID="{5CD4575C-2F03-464D-AC92-91E5CBC2A39A}" presName="sibTrans" presStyleCnt="0"/>
      <dgm:spPr/>
    </dgm:pt>
    <dgm:pt modelId="{17DDF53F-F388-4AD0-A424-E2B35287D833}" type="pres">
      <dgm:prSet presAssocID="{7F8E4E3C-3CBF-4429-B7B1-A45B76795C08}" presName="node" presStyleLbl="node1" presStyleIdx="2" presStyleCnt="5">
        <dgm:presLayoutVars>
          <dgm:bulletEnabled val="1"/>
        </dgm:presLayoutVars>
      </dgm:prSet>
      <dgm:spPr/>
    </dgm:pt>
    <dgm:pt modelId="{BE43DEE5-0188-4084-80D3-3E741701605C}" type="pres">
      <dgm:prSet presAssocID="{BBDA7A44-B55D-4031-9A2F-CE222A0B51FD}" presName="sibTrans" presStyleCnt="0"/>
      <dgm:spPr/>
    </dgm:pt>
    <dgm:pt modelId="{288AA308-3F0E-459A-BEED-1944ECCB0750}" type="pres">
      <dgm:prSet presAssocID="{DF095D74-61AA-426B-87A1-92A34A32A0DA}" presName="node" presStyleLbl="node1" presStyleIdx="3" presStyleCnt="5">
        <dgm:presLayoutVars>
          <dgm:bulletEnabled val="1"/>
        </dgm:presLayoutVars>
      </dgm:prSet>
      <dgm:spPr/>
    </dgm:pt>
    <dgm:pt modelId="{560A84F2-1287-4AC6-8F4C-E617D81F58EC}" type="pres">
      <dgm:prSet presAssocID="{AA17829B-A1AC-40E0-A3FA-E151C7DDC021}" presName="sibTrans" presStyleCnt="0"/>
      <dgm:spPr/>
    </dgm:pt>
    <dgm:pt modelId="{D00BB9E7-0721-4050-9689-5C10203CACFA}" type="pres">
      <dgm:prSet presAssocID="{EB595C3C-3536-4114-861D-996E4EE39AA9}" presName="node" presStyleLbl="node1" presStyleIdx="4" presStyleCnt="5">
        <dgm:presLayoutVars>
          <dgm:bulletEnabled val="1"/>
        </dgm:presLayoutVars>
      </dgm:prSet>
      <dgm:spPr/>
    </dgm:pt>
  </dgm:ptLst>
  <dgm:cxnLst>
    <dgm:cxn modelId="{EDB4C90C-E96D-493F-B4E7-71D7EE8CB5E9}" type="presOf" srcId="{586771E8-5E67-4865-9A4B-22CEA88AA104}" destId="{6927A003-C0E8-489C-AE03-C6E703C1BCE3}" srcOrd="0" destOrd="0" presId="urn:microsoft.com/office/officeart/2005/8/layout/default"/>
    <dgm:cxn modelId="{BB5C7414-79EB-4545-A727-67842F6E1436}" type="presOf" srcId="{EB595C3C-3536-4114-861D-996E4EE39AA9}" destId="{D00BB9E7-0721-4050-9689-5C10203CACFA}" srcOrd="0" destOrd="0" presId="urn:microsoft.com/office/officeart/2005/8/layout/default"/>
    <dgm:cxn modelId="{A2E8FD26-A959-4CF6-B491-A7FE0CC5BAB3}" srcId="{992ECD79-7C7B-45D2-AA92-DD62E5C089E6}" destId="{7F8E4E3C-3CBF-4429-B7B1-A45B76795C08}" srcOrd="2" destOrd="0" parTransId="{FC159575-8117-4C3E-AF88-72DDD83D6AEB}" sibTransId="{BBDA7A44-B55D-4031-9A2F-CE222A0B51FD}"/>
    <dgm:cxn modelId="{F80B8D5E-66E9-4816-A697-62D60A6F38EE}" type="presOf" srcId="{DF095D74-61AA-426B-87A1-92A34A32A0DA}" destId="{288AA308-3F0E-459A-BEED-1944ECCB0750}" srcOrd="0" destOrd="0" presId="urn:microsoft.com/office/officeart/2005/8/layout/default"/>
    <dgm:cxn modelId="{804B7841-4081-4666-BA0A-BD8E802827C5}" type="presOf" srcId="{7F8E4E3C-3CBF-4429-B7B1-A45B76795C08}" destId="{17DDF53F-F388-4AD0-A424-E2B35287D833}" srcOrd="0" destOrd="0" presId="urn:microsoft.com/office/officeart/2005/8/layout/default"/>
    <dgm:cxn modelId="{AADE6E63-8C0D-4B8B-94AB-49473C04C603}" srcId="{992ECD79-7C7B-45D2-AA92-DD62E5C089E6}" destId="{8D57A7B1-4E40-42CB-A3C8-60369716614F}" srcOrd="0" destOrd="0" parTransId="{AD4228D3-869E-42EA-AC05-1814F4BEED1C}" sibTransId="{FAC7DEEB-2A9E-4A81-9E9A-6EC573D4430D}"/>
    <dgm:cxn modelId="{AC282554-3EEB-40B7-A40D-7C99E939CE31}" type="presOf" srcId="{992ECD79-7C7B-45D2-AA92-DD62E5C089E6}" destId="{F274BDBD-8C60-4546-8896-A9066EF512EB}" srcOrd="0" destOrd="0" presId="urn:microsoft.com/office/officeart/2005/8/layout/default"/>
    <dgm:cxn modelId="{F7F92CA9-E080-439C-9235-1D7387C554B3}" srcId="{992ECD79-7C7B-45D2-AA92-DD62E5C089E6}" destId="{DF095D74-61AA-426B-87A1-92A34A32A0DA}" srcOrd="3" destOrd="0" parTransId="{8AF9FA70-CB78-4401-A5EC-82016201C1F1}" sibTransId="{AA17829B-A1AC-40E0-A3FA-E151C7DDC021}"/>
    <dgm:cxn modelId="{332549B1-8573-4DB3-8C7E-5C0EF5FC4CB6}" srcId="{992ECD79-7C7B-45D2-AA92-DD62E5C089E6}" destId="{586771E8-5E67-4865-9A4B-22CEA88AA104}" srcOrd="1" destOrd="0" parTransId="{A0DA11FD-C5E0-41ED-960B-E7AA0309DFD9}" sibTransId="{5CD4575C-2F03-464D-AC92-91E5CBC2A39A}"/>
    <dgm:cxn modelId="{1CB187EB-1306-4BB9-9D93-F8307C741998}" srcId="{992ECD79-7C7B-45D2-AA92-DD62E5C089E6}" destId="{EB595C3C-3536-4114-861D-996E4EE39AA9}" srcOrd="4" destOrd="0" parTransId="{AC4E2E2E-A6BE-4FE8-B9DA-EDD814322C1E}" sibTransId="{FBFF90B5-F418-40C2-95C6-2749EB481908}"/>
    <dgm:cxn modelId="{8FE5D0FA-9CFF-4AFF-AC46-91F2C6DA30E9}" type="presOf" srcId="{8D57A7B1-4E40-42CB-A3C8-60369716614F}" destId="{957B9150-E4B4-4EB2-B886-ACAA82C76905}" srcOrd="0" destOrd="0" presId="urn:microsoft.com/office/officeart/2005/8/layout/default"/>
    <dgm:cxn modelId="{2040BD04-AA04-4F5B-9ABF-D5C067D14210}" type="presParOf" srcId="{F274BDBD-8C60-4546-8896-A9066EF512EB}" destId="{957B9150-E4B4-4EB2-B886-ACAA82C76905}" srcOrd="0" destOrd="0" presId="urn:microsoft.com/office/officeart/2005/8/layout/default"/>
    <dgm:cxn modelId="{D7F73228-D0D2-44D8-9143-7E7328747AF9}" type="presParOf" srcId="{F274BDBD-8C60-4546-8896-A9066EF512EB}" destId="{6F660B51-B4B4-474C-BC2C-7C227E21D2F2}" srcOrd="1" destOrd="0" presId="urn:microsoft.com/office/officeart/2005/8/layout/default"/>
    <dgm:cxn modelId="{39FDA5C3-C9CB-4AE8-B80D-2AE1958A565B}" type="presParOf" srcId="{F274BDBD-8C60-4546-8896-A9066EF512EB}" destId="{6927A003-C0E8-489C-AE03-C6E703C1BCE3}" srcOrd="2" destOrd="0" presId="urn:microsoft.com/office/officeart/2005/8/layout/default"/>
    <dgm:cxn modelId="{3E3ACD0F-A950-42BF-89CF-655180902D8E}" type="presParOf" srcId="{F274BDBD-8C60-4546-8896-A9066EF512EB}" destId="{42BED8D4-BEF4-4EAD-9E43-326EED62C523}" srcOrd="3" destOrd="0" presId="urn:microsoft.com/office/officeart/2005/8/layout/default"/>
    <dgm:cxn modelId="{00AF9171-0397-4787-B5DE-1D0E787C87D8}" type="presParOf" srcId="{F274BDBD-8C60-4546-8896-A9066EF512EB}" destId="{17DDF53F-F388-4AD0-A424-E2B35287D833}" srcOrd="4" destOrd="0" presId="urn:microsoft.com/office/officeart/2005/8/layout/default"/>
    <dgm:cxn modelId="{C1D09056-B34F-4767-91AC-AE54EFFE5FC1}" type="presParOf" srcId="{F274BDBD-8C60-4546-8896-A9066EF512EB}" destId="{BE43DEE5-0188-4084-80D3-3E741701605C}" srcOrd="5" destOrd="0" presId="urn:microsoft.com/office/officeart/2005/8/layout/default"/>
    <dgm:cxn modelId="{1CE652FE-D4E9-46DC-B2D4-10E1A876B969}" type="presParOf" srcId="{F274BDBD-8C60-4546-8896-A9066EF512EB}" destId="{288AA308-3F0E-459A-BEED-1944ECCB0750}" srcOrd="6" destOrd="0" presId="urn:microsoft.com/office/officeart/2005/8/layout/default"/>
    <dgm:cxn modelId="{AADB47A7-EE63-4EDD-8168-B5BE51E7FE93}" type="presParOf" srcId="{F274BDBD-8C60-4546-8896-A9066EF512EB}" destId="{560A84F2-1287-4AC6-8F4C-E617D81F58EC}" srcOrd="7" destOrd="0" presId="urn:microsoft.com/office/officeart/2005/8/layout/default"/>
    <dgm:cxn modelId="{C6A78A17-3408-4033-9B0C-8DFC50D08DFF}" type="presParOf" srcId="{F274BDBD-8C60-4546-8896-A9066EF512EB}" destId="{D00BB9E7-0721-4050-9689-5C10203CACFA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1F3A792-0E36-400A-90C3-0728C307C664}" type="doc">
      <dgm:prSet loTypeId="urn:microsoft.com/office/officeart/2005/8/layout/orgChart1" loCatId="hierarchy" qsTypeId="urn:microsoft.com/office/officeart/2005/8/quickstyle/simple1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6977DADB-46C2-446B-AC2E-A350A8001483}">
      <dgm:prSet phldrT="[Text]"/>
      <dgm:spPr/>
      <dgm:t>
        <a:bodyPr/>
        <a:lstStyle/>
        <a:p>
          <a:r>
            <a:rPr lang="tr-TR"/>
            <a:t>ADMINISTRATIVE OFFICE /ARCHIVE</a:t>
          </a:r>
          <a:br>
            <a:rPr lang="tr-TR"/>
          </a:br>
          <a:endParaRPr lang="en-US"/>
        </a:p>
      </dgm:t>
    </dgm:pt>
    <dgm:pt modelId="{2EF2A719-01C9-4203-9EA1-7EA0D563588D}" type="parTrans" cxnId="{D46B933D-99F5-48B9-8DE7-34DAB08759BD}">
      <dgm:prSet/>
      <dgm:spPr/>
      <dgm:t>
        <a:bodyPr/>
        <a:lstStyle/>
        <a:p>
          <a:endParaRPr lang="en-US"/>
        </a:p>
      </dgm:t>
    </dgm:pt>
    <dgm:pt modelId="{42EF8683-A492-4FB9-BAEF-1B58BAF89456}" type="sibTrans" cxnId="{D46B933D-99F5-48B9-8DE7-34DAB08759BD}">
      <dgm:prSet/>
      <dgm:spPr/>
      <dgm:t>
        <a:bodyPr/>
        <a:lstStyle/>
        <a:p>
          <a:endParaRPr lang="tr-TR"/>
        </a:p>
      </dgm:t>
    </dgm:pt>
    <dgm:pt modelId="{677CF9BC-A5BF-4940-8B82-54521F724561}">
      <dgm:prSet phldrT="[Text]"/>
      <dgm:spPr/>
      <dgm:t>
        <a:bodyPr/>
        <a:lstStyle/>
        <a:p>
          <a:r>
            <a:rPr lang="tr-TR"/>
            <a:t>FACULTY ACADEMIC ENGLISH UNIT</a:t>
          </a:r>
          <a:br>
            <a:rPr lang="tr-TR"/>
          </a:br>
          <a:r>
            <a:rPr lang="tr-TR"/>
            <a:t>(FAE)</a:t>
          </a:r>
          <a:endParaRPr lang="en-US"/>
        </a:p>
      </dgm:t>
    </dgm:pt>
    <dgm:pt modelId="{3E4BD799-60FB-4872-8335-A5486287FF61}" type="parTrans" cxnId="{6B94304F-7F9E-404F-B3B4-B2B0B3995EF4}">
      <dgm:prSet/>
      <dgm:spPr/>
      <dgm:t>
        <a:bodyPr/>
        <a:lstStyle/>
        <a:p>
          <a:endParaRPr lang="en-US"/>
        </a:p>
      </dgm:t>
    </dgm:pt>
    <dgm:pt modelId="{24850E96-CE87-4BDE-9C14-8F30CC35E50D}" type="sibTrans" cxnId="{6B94304F-7F9E-404F-B3B4-B2B0B3995EF4}">
      <dgm:prSet/>
      <dgm:spPr/>
      <dgm:t>
        <a:bodyPr/>
        <a:lstStyle/>
        <a:p>
          <a:endParaRPr lang="tr-TR"/>
        </a:p>
      </dgm:t>
    </dgm:pt>
    <dgm:pt modelId="{99734E0D-46F9-42FA-9973-08C1B48A7111}">
      <dgm:prSet phldrT="[Text]"/>
      <dgm:spPr/>
      <dgm:t>
        <a:bodyPr/>
        <a:lstStyle/>
        <a:p>
          <a:r>
            <a:rPr lang="tr-TR"/>
            <a:t>DISTANCE EDUCATION UNIT</a:t>
          </a:r>
          <a:br>
            <a:rPr lang="tr-TR"/>
          </a:br>
          <a:endParaRPr lang="en-US"/>
        </a:p>
      </dgm:t>
    </dgm:pt>
    <dgm:pt modelId="{08E680A9-5BA5-489D-B527-B8D7A0CD221D}" type="parTrans" cxnId="{670E61E4-2C6A-491E-AD6B-C968D23BE49B}">
      <dgm:prSet/>
      <dgm:spPr/>
      <dgm:t>
        <a:bodyPr/>
        <a:lstStyle/>
        <a:p>
          <a:endParaRPr lang="en-US"/>
        </a:p>
      </dgm:t>
    </dgm:pt>
    <dgm:pt modelId="{7E9C8136-C1AE-4D9E-BEFE-19BE30DDEC16}" type="sibTrans" cxnId="{670E61E4-2C6A-491E-AD6B-C968D23BE49B}">
      <dgm:prSet/>
      <dgm:spPr/>
      <dgm:t>
        <a:bodyPr/>
        <a:lstStyle/>
        <a:p>
          <a:endParaRPr lang="tr-TR"/>
        </a:p>
      </dgm:t>
    </dgm:pt>
    <dgm:pt modelId="{CAB01C4B-04C3-4915-8F7E-F6B38ECF36CC}">
      <dgm:prSet/>
      <dgm:spPr/>
      <dgm:t>
        <a:bodyPr/>
        <a:lstStyle/>
        <a:p>
          <a:r>
            <a:rPr lang="tr-TR"/>
            <a:t>CURRICULUM AND MATERIAL PRODUCTION OFFICE</a:t>
          </a:r>
          <a:endParaRPr lang="en-US"/>
        </a:p>
      </dgm:t>
    </dgm:pt>
    <dgm:pt modelId="{D72BB0AC-BDE5-437D-B1D0-8A4484014368}" type="parTrans" cxnId="{6B054852-E64D-4CA1-9659-F71395D4687D}">
      <dgm:prSet/>
      <dgm:spPr/>
      <dgm:t>
        <a:bodyPr/>
        <a:lstStyle/>
        <a:p>
          <a:endParaRPr lang="en-US"/>
        </a:p>
      </dgm:t>
    </dgm:pt>
    <dgm:pt modelId="{3BACEBB5-6AD9-4004-943A-00B1606884CB}" type="sibTrans" cxnId="{6B054852-E64D-4CA1-9659-F71395D4687D}">
      <dgm:prSet/>
      <dgm:spPr/>
      <dgm:t>
        <a:bodyPr/>
        <a:lstStyle/>
        <a:p>
          <a:endParaRPr lang="tr-TR"/>
        </a:p>
      </dgm:t>
    </dgm:pt>
    <dgm:pt modelId="{BF922CB0-2550-4215-9E32-9DF161ADAA24}">
      <dgm:prSet/>
      <dgm:spPr/>
      <dgm:t>
        <a:bodyPr/>
        <a:lstStyle/>
        <a:p>
          <a:r>
            <a:rPr lang="tr-TR"/>
            <a:t>TESTING OFFICE</a:t>
          </a:r>
          <a:endParaRPr lang="en-US"/>
        </a:p>
      </dgm:t>
    </dgm:pt>
    <dgm:pt modelId="{ACA61D77-CABD-48B9-A89A-C0F9258830CD}" type="parTrans" cxnId="{6D90D657-3C62-44A0-B42C-6ECE76DF399E}">
      <dgm:prSet/>
      <dgm:spPr/>
      <dgm:t>
        <a:bodyPr/>
        <a:lstStyle/>
        <a:p>
          <a:endParaRPr lang="en-US"/>
        </a:p>
      </dgm:t>
    </dgm:pt>
    <dgm:pt modelId="{DF26B280-47E8-473A-AEDC-C6558332621D}" type="sibTrans" cxnId="{6D90D657-3C62-44A0-B42C-6ECE76DF399E}">
      <dgm:prSet/>
      <dgm:spPr/>
      <dgm:t>
        <a:bodyPr/>
        <a:lstStyle/>
        <a:p>
          <a:endParaRPr lang="tr-TR"/>
        </a:p>
      </dgm:t>
    </dgm:pt>
    <dgm:pt modelId="{E171E80C-CA26-402F-820F-A241C4D9928D}">
      <dgm:prSet/>
      <dgm:spPr/>
      <dgm:t>
        <a:bodyPr/>
        <a:lstStyle/>
        <a:p>
          <a:r>
            <a:rPr lang="en-US"/>
            <a:t>FAE</a:t>
          </a:r>
          <a:r>
            <a:rPr lang="tr-TR"/>
            <a:t> COORDINATOR</a:t>
          </a:r>
          <a:endParaRPr lang="en-US"/>
        </a:p>
      </dgm:t>
    </dgm:pt>
    <dgm:pt modelId="{DFB89C88-7A6D-4FCC-AE67-D20272527EE0}" type="parTrans" cxnId="{E1C3DFB7-BE8E-4095-B7D6-97995F976589}">
      <dgm:prSet/>
      <dgm:spPr/>
      <dgm:t>
        <a:bodyPr/>
        <a:lstStyle/>
        <a:p>
          <a:endParaRPr lang="en-US"/>
        </a:p>
      </dgm:t>
    </dgm:pt>
    <dgm:pt modelId="{1F979C01-6615-4E0D-8B14-8C801430BE10}" type="sibTrans" cxnId="{E1C3DFB7-BE8E-4095-B7D6-97995F976589}">
      <dgm:prSet/>
      <dgm:spPr/>
      <dgm:t>
        <a:bodyPr/>
        <a:lstStyle/>
        <a:p>
          <a:endParaRPr lang="tr-TR"/>
        </a:p>
      </dgm:t>
    </dgm:pt>
    <dgm:pt modelId="{69A47012-4D69-4FBE-9E9C-5A9A742790B8}" type="asst">
      <dgm:prSet/>
      <dgm:spPr/>
      <dgm:t>
        <a:bodyPr/>
        <a:lstStyle/>
        <a:p>
          <a:r>
            <a:rPr lang="tr-TR"/>
            <a:t>VICE-CHAIR/ PROFESSIONAL DEVELOPMENT</a:t>
          </a:r>
          <a:endParaRPr lang="en-US"/>
        </a:p>
      </dgm:t>
    </dgm:pt>
    <dgm:pt modelId="{07BE88F1-37FE-4CD4-BB76-039D7CDE387A}" type="parTrans" cxnId="{0EADC161-6DA9-4D5D-84EB-1A9E331B2E5C}">
      <dgm:prSet/>
      <dgm:spPr/>
      <dgm:t>
        <a:bodyPr/>
        <a:lstStyle/>
        <a:p>
          <a:endParaRPr lang="tr-TR"/>
        </a:p>
      </dgm:t>
    </dgm:pt>
    <dgm:pt modelId="{8848DE71-47F1-4B65-BDCD-A32028F938DE}" type="sibTrans" cxnId="{0EADC161-6DA9-4D5D-84EB-1A9E331B2E5C}">
      <dgm:prSet/>
      <dgm:spPr/>
      <dgm:t>
        <a:bodyPr/>
        <a:lstStyle/>
        <a:p>
          <a:endParaRPr lang="tr-TR"/>
        </a:p>
      </dgm:t>
    </dgm:pt>
    <dgm:pt modelId="{EBA54788-1761-44ED-ADE5-83118B012CD4}">
      <dgm:prSet/>
      <dgm:spPr/>
      <dgm:t>
        <a:bodyPr/>
        <a:lstStyle/>
        <a:p>
          <a:r>
            <a:rPr lang="tr-TR"/>
            <a:t>DIRECTOR</a:t>
          </a:r>
          <a:endParaRPr lang="en-US"/>
        </a:p>
      </dgm:t>
    </dgm:pt>
    <dgm:pt modelId="{AA10D3D2-DB36-4501-BD2B-A3C572831459}" type="parTrans" cxnId="{9814189A-697B-4063-AC32-AC9C87B11684}">
      <dgm:prSet/>
      <dgm:spPr/>
      <dgm:t>
        <a:bodyPr/>
        <a:lstStyle/>
        <a:p>
          <a:endParaRPr lang="tr-TR"/>
        </a:p>
      </dgm:t>
    </dgm:pt>
    <dgm:pt modelId="{CE0C2E39-0F24-4637-BFD9-8BD2E634A94E}" type="sibTrans" cxnId="{9814189A-697B-4063-AC32-AC9C87B11684}">
      <dgm:prSet/>
      <dgm:spPr/>
      <dgm:t>
        <a:bodyPr/>
        <a:lstStyle/>
        <a:p>
          <a:endParaRPr lang="tr-TR"/>
        </a:p>
      </dgm:t>
    </dgm:pt>
    <dgm:pt modelId="{6B306D27-ECC2-4548-B70E-7729464BD179}" type="asst">
      <dgm:prSet/>
      <dgm:spPr/>
      <dgm:t>
        <a:bodyPr/>
        <a:lstStyle/>
        <a:p>
          <a:r>
            <a:rPr lang="tr-TR"/>
            <a:t>VICE-CHAIR / QUALITY DIRECTOR</a:t>
          </a:r>
          <a:br>
            <a:rPr lang="tr-TR"/>
          </a:br>
          <a:endParaRPr lang="en-US"/>
        </a:p>
      </dgm:t>
    </dgm:pt>
    <dgm:pt modelId="{6C8F0FBB-9877-47FB-B8C1-E0C549A7703A}" type="parTrans" cxnId="{8690687C-662A-4238-B77E-AD1466E55D81}">
      <dgm:prSet/>
      <dgm:spPr/>
      <dgm:t>
        <a:bodyPr/>
        <a:lstStyle/>
        <a:p>
          <a:endParaRPr lang="tr-TR"/>
        </a:p>
      </dgm:t>
    </dgm:pt>
    <dgm:pt modelId="{56048334-4788-4C18-A992-1AA40008A9B7}" type="sibTrans" cxnId="{8690687C-662A-4238-B77E-AD1466E55D81}">
      <dgm:prSet/>
      <dgm:spPr/>
      <dgm:t>
        <a:bodyPr/>
        <a:lstStyle/>
        <a:p>
          <a:endParaRPr lang="tr-TR"/>
        </a:p>
      </dgm:t>
    </dgm:pt>
    <dgm:pt modelId="{D494E0A2-E153-441E-999E-4EFB8C5570C1}">
      <dgm:prSet phldrT="[Text]"/>
      <dgm:spPr/>
      <dgm:t>
        <a:bodyPr/>
        <a:lstStyle/>
        <a:p>
          <a:r>
            <a:rPr lang="tr-TR"/>
            <a:t>EDUCATION COORDINATOR</a:t>
          </a:r>
          <a:endParaRPr lang="en-US"/>
        </a:p>
      </dgm:t>
    </dgm:pt>
    <dgm:pt modelId="{A25F7174-E35D-4679-8437-E0BBB4B30329}" type="sibTrans" cxnId="{93F12A89-F6D2-46B1-9ED8-8CC3B29473BB}">
      <dgm:prSet/>
      <dgm:spPr/>
      <dgm:t>
        <a:bodyPr/>
        <a:lstStyle/>
        <a:p>
          <a:endParaRPr lang="tr-TR"/>
        </a:p>
      </dgm:t>
    </dgm:pt>
    <dgm:pt modelId="{FA8715F1-9896-4909-9053-C72B022CEBD1}" type="parTrans" cxnId="{93F12A89-F6D2-46B1-9ED8-8CC3B29473BB}">
      <dgm:prSet/>
      <dgm:spPr/>
      <dgm:t>
        <a:bodyPr/>
        <a:lstStyle/>
        <a:p>
          <a:endParaRPr lang="en-US"/>
        </a:p>
      </dgm:t>
    </dgm:pt>
    <dgm:pt modelId="{882753CB-3B2C-4152-B8B7-0FCCB8779561}" type="asst">
      <dgm:prSet/>
      <dgm:spPr/>
      <dgm:t>
        <a:bodyPr/>
        <a:lstStyle/>
        <a:p>
          <a:r>
            <a:rPr lang="tr-TR"/>
            <a:t>LISTENING / SPEAKING COORDINATOR</a:t>
          </a:r>
          <a:endParaRPr lang="en-US"/>
        </a:p>
      </dgm:t>
    </dgm:pt>
    <dgm:pt modelId="{287C7F1F-9E8F-4B12-8789-2075808A93AC}" type="parTrans" cxnId="{592040B5-81D8-4570-83C2-965371E66363}">
      <dgm:prSet/>
      <dgm:spPr/>
      <dgm:t>
        <a:bodyPr/>
        <a:lstStyle/>
        <a:p>
          <a:endParaRPr lang="tr-TR"/>
        </a:p>
      </dgm:t>
    </dgm:pt>
    <dgm:pt modelId="{0BA2B754-848C-41B9-ABB8-045379F2E72F}" type="sibTrans" cxnId="{592040B5-81D8-4570-83C2-965371E66363}">
      <dgm:prSet/>
      <dgm:spPr/>
      <dgm:t>
        <a:bodyPr/>
        <a:lstStyle/>
        <a:p>
          <a:endParaRPr lang="tr-TR"/>
        </a:p>
      </dgm:t>
    </dgm:pt>
    <dgm:pt modelId="{EB348AB9-3DF9-4E8B-9C05-5078A6DA1E30}" type="asst">
      <dgm:prSet/>
      <dgm:spPr/>
      <dgm:t>
        <a:bodyPr/>
        <a:lstStyle/>
        <a:p>
          <a:r>
            <a:rPr lang="tr-TR"/>
            <a:t>USE OF ENGLISH COORDINATOR</a:t>
          </a:r>
          <a:endParaRPr lang="en-US"/>
        </a:p>
      </dgm:t>
    </dgm:pt>
    <dgm:pt modelId="{EB121475-F973-482B-99DD-EB6DCF1CADBA}" type="parTrans" cxnId="{09271614-8239-48B1-8E82-D5D0F98C1D6E}">
      <dgm:prSet/>
      <dgm:spPr/>
      <dgm:t>
        <a:bodyPr/>
        <a:lstStyle/>
        <a:p>
          <a:endParaRPr lang="tr-TR"/>
        </a:p>
      </dgm:t>
    </dgm:pt>
    <dgm:pt modelId="{1640DEB7-505A-41B6-A681-7DFE535E9287}" type="sibTrans" cxnId="{09271614-8239-48B1-8E82-D5D0F98C1D6E}">
      <dgm:prSet/>
      <dgm:spPr/>
      <dgm:t>
        <a:bodyPr/>
        <a:lstStyle/>
        <a:p>
          <a:endParaRPr lang="tr-TR"/>
        </a:p>
      </dgm:t>
    </dgm:pt>
    <dgm:pt modelId="{4D19BA75-843B-4016-88AE-450F0DD5B5EE}" type="asst">
      <dgm:prSet/>
      <dgm:spPr/>
      <dgm:t>
        <a:bodyPr/>
        <a:lstStyle/>
        <a:p>
          <a:r>
            <a:rPr lang="tr-TR"/>
            <a:t>READING COORDINATOR</a:t>
          </a:r>
          <a:endParaRPr lang="en-US"/>
        </a:p>
      </dgm:t>
    </dgm:pt>
    <dgm:pt modelId="{CCB4B286-7186-49BF-BD71-49BFB952B51D}" type="parTrans" cxnId="{C7F04D3C-6C4E-4A16-96EC-FBFBE5F63083}">
      <dgm:prSet/>
      <dgm:spPr/>
      <dgm:t>
        <a:bodyPr/>
        <a:lstStyle/>
        <a:p>
          <a:endParaRPr lang="tr-TR"/>
        </a:p>
      </dgm:t>
    </dgm:pt>
    <dgm:pt modelId="{ABF132B8-1F7B-4E4E-A891-FA40DC30EF53}" type="sibTrans" cxnId="{C7F04D3C-6C4E-4A16-96EC-FBFBE5F63083}">
      <dgm:prSet/>
      <dgm:spPr/>
      <dgm:t>
        <a:bodyPr/>
        <a:lstStyle/>
        <a:p>
          <a:endParaRPr lang="tr-TR"/>
        </a:p>
      </dgm:t>
    </dgm:pt>
    <dgm:pt modelId="{FAEE9833-4F3C-4D95-8233-4ABCA9F7BDA6}" type="asst">
      <dgm:prSet/>
      <dgm:spPr/>
      <dgm:t>
        <a:bodyPr/>
        <a:lstStyle/>
        <a:p>
          <a:r>
            <a:rPr lang="tr-TR"/>
            <a:t>WRITING COORDINATOR</a:t>
          </a:r>
          <a:endParaRPr lang="en-US"/>
        </a:p>
      </dgm:t>
    </dgm:pt>
    <dgm:pt modelId="{27AB2EE5-CD60-4233-AA46-477858B4001C}" type="parTrans" cxnId="{2A92A8F0-367B-40FC-B268-4F7D5B107F72}">
      <dgm:prSet/>
      <dgm:spPr/>
      <dgm:t>
        <a:bodyPr/>
        <a:lstStyle/>
        <a:p>
          <a:endParaRPr lang="tr-TR"/>
        </a:p>
      </dgm:t>
    </dgm:pt>
    <dgm:pt modelId="{D919B157-76AE-43C0-B6EB-866979BDDD1E}" type="sibTrans" cxnId="{2A92A8F0-367B-40FC-B268-4F7D5B107F72}">
      <dgm:prSet/>
      <dgm:spPr/>
      <dgm:t>
        <a:bodyPr/>
        <a:lstStyle/>
        <a:p>
          <a:endParaRPr lang="tr-TR"/>
        </a:p>
      </dgm:t>
    </dgm:pt>
    <dgm:pt modelId="{0ABFD192-5A84-48AA-A90F-933BDC6D6920}">
      <dgm:prSet/>
      <dgm:spPr/>
      <dgm:t>
        <a:bodyPr/>
        <a:lstStyle/>
        <a:p>
          <a:r>
            <a:rPr lang="tr-TR"/>
            <a:t>FACULTY LECTURERS</a:t>
          </a:r>
        </a:p>
      </dgm:t>
    </dgm:pt>
    <dgm:pt modelId="{030DCD69-45AB-43D2-A275-25D833420CC7}" type="parTrans" cxnId="{C677D9A1-787B-439F-8593-C49FDBCB8F58}">
      <dgm:prSet/>
      <dgm:spPr/>
      <dgm:t>
        <a:bodyPr/>
        <a:lstStyle/>
        <a:p>
          <a:endParaRPr lang="tr-TR"/>
        </a:p>
      </dgm:t>
    </dgm:pt>
    <dgm:pt modelId="{64AEA13E-7FE9-4B58-8DB7-5197737E8C6C}" type="sibTrans" cxnId="{C677D9A1-787B-439F-8593-C49FDBCB8F58}">
      <dgm:prSet/>
      <dgm:spPr/>
      <dgm:t>
        <a:bodyPr/>
        <a:lstStyle/>
        <a:p>
          <a:endParaRPr lang="tr-TR"/>
        </a:p>
      </dgm:t>
    </dgm:pt>
    <dgm:pt modelId="{D51E86C2-1BA4-4F03-ADD6-430DB09515B1}">
      <dgm:prSet/>
      <dgm:spPr/>
      <dgm:t>
        <a:bodyPr/>
        <a:lstStyle/>
        <a:p>
          <a:r>
            <a:rPr lang="tr-TR"/>
            <a:t>FOREIGN STUDENT REPRESENTATIVE</a:t>
          </a:r>
          <a:br>
            <a:rPr lang="tr-TR"/>
          </a:br>
          <a:br>
            <a:rPr lang="tr-TR"/>
          </a:br>
          <a:endParaRPr lang="en-GB"/>
        </a:p>
      </dgm:t>
    </dgm:pt>
    <dgm:pt modelId="{F4EEC0C7-1CD2-483D-A84E-5843377E262D}" type="parTrans" cxnId="{8E875950-3D1E-48EF-B5BC-B92DAB6BFC72}">
      <dgm:prSet/>
      <dgm:spPr/>
      <dgm:t>
        <a:bodyPr/>
        <a:lstStyle/>
        <a:p>
          <a:endParaRPr lang="en-GB"/>
        </a:p>
      </dgm:t>
    </dgm:pt>
    <dgm:pt modelId="{F01CE078-3577-4472-AB79-BB4BA114A103}" type="sibTrans" cxnId="{8E875950-3D1E-48EF-B5BC-B92DAB6BFC72}">
      <dgm:prSet/>
      <dgm:spPr/>
      <dgm:t>
        <a:bodyPr/>
        <a:lstStyle/>
        <a:p>
          <a:endParaRPr lang="en-GB"/>
        </a:p>
      </dgm:t>
    </dgm:pt>
    <dgm:pt modelId="{F41CE373-1C41-4321-98FD-D69BC8E78522}">
      <dgm:prSet/>
      <dgm:spPr/>
      <dgm:t>
        <a:bodyPr/>
        <a:lstStyle/>
        <a:p>
          <a:r>
            <a:rPr lang="tr-TR"/>
            <a:t>LECTURERS</a:t>
          </a:r>
          <a:endParaRPr lang="en-GB"/>
        </a:p>
      </dgm:t>
    </dgm:pt>
    <dgm:pt modelId="{9765EFE8-D2BB-46E6-B21B-D08B2A7B7780}" type="parTrans" cxnId="{3D94095C-1B46-4C4D-A9C2-72B73904DB29}">
      <dgm:prSet/>
      <dgm:spPr/>
      <dgm:t>
        <a:bodyPr/>
        <a:lstStyle/>
        <a:p>
          <a:endParaRPr lang="en-GB"/>
        </a:p>
      </dgm:t>
    </dgm:pt>
    <dgm:pt modelId="{FFA831E1-47FA-4870-B63C-A918E1D1C741}" type="sibTrans" cxnId="{3D94095C-1B46-4C4D-A9C2-72B73904DB29}">
      <dgm:prSet/>
      <dgm:spPr/>
      <dgm:t>
        <a:bodyPr/>
        <a:lstStyle/>
        <a:p>
          <a:endParaRPr lang="en-GB"/>
        </a:p>
      </dgm:t>
    </dgm:pt>
    <dgm:pt modelId="{C6B6B386-F639-445D-85AE-F2661781767A}">
      <dgm:prSet phldrT="[Metin]"/>
      <dgm:spPr/>
      <dgm:t>
        <a:bodyPr/>
        <a:lstStyle/>
        <a:p>
          <a:pPr>
            <a:buNone/>
          </a:pPr>
          <a:r>
            <a:rPr lang="tr-TR"/>
            <a:t>DISABILITY SUPPORT UNIT</a:t>
          </a:r>
          <a:br>
            <a:rPr lang="tr-TR"/>
          </a:br>
          <a:endParaRPr lang="tr-TR"/>
        </a:p>
      </dgm:t>
    </dgm:pt>
    <dgm:pt modelId="{AB616CC8-267B-4963-A8CD-9D926C4AB35A}" type="parTrans" cxnId="{C35A2054-8CF3-4F63-BC45-5CC84983E6F1}">
      <dgm:prSet/>
      <dgm:spPr/>
      <dgm:t>
        <a:bodyPr/>
        <a:lstStyle/>
        <a:p>
          <a:endParaRPr lang="tr-TR"/>
        </a:p>
      </dgm:t>
    </dgm:pt>
    <dgm:pt modelId="{1D73120F-CDC9-4A81-A768-0A04B92E89C4}" type="sibTrans" cxnId="{C35A2054-8CF3-4F63-BC45-5CC84983E6F1}">
      <dgm:prSet/>
      <dgm:spPr/>
      <dgm:t>
        <a:bodyPr/>
        <a:lstStyle/>
        <a:p>
          <a:endParaRPr lang="tr-TR"/>
        </a:p>
      </dgm:t>
    </dgm:pt>
    <dgm:pt modelId="{5B01148E-E559-494B-B356-952FFC8A8421}" type="pres">
      <dgm:prSet presAssocID="{31F3A792-0E36-400A-90C3-0728C307C66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57EF0E3E-5D37-453C-9BB3-39B709540FD2}" type="pres">
      <dgm:prSet presAssocID="{EBA54788-1761-44ED-ADE5-83118B012CD4}" presName="hierRoot1" presStyleCnt="0">
        <dgm:presLayoutVars>
          <dgm:hierBranch val="init"/>
        </dgm:presLayoutVars>
      </dgm:prSet>
      <dgm:spPr/>
    </dgm:pt>
    <dgm:pt modelId="{DE37D50C-3B3C-4C56-9C8B-2862758F3C8F}" type="pres">
      <dgm:prSet presAssocID="{EBA54788-1761-44ED-ADE5-83118B012CD4}" presName="rootComposite1" presStyleCnt="0"/>
      <dgm:spPr/>
    </dgm:pt>
    <dgm:pt modelId="{25A51992-68C1-4514-B1D3-DE617B0C0D35}" type="pres">
      <dgm:prSet presAssocID="{EBA54788-1761-44ED-ADE5-83118B012CD4}" presName="rootText1" presStyleLbl="node0" presStyleIdx="0" presStyleCnt="1" custScaleX="227629">
        <dgm:presLayoutVars>
          <dgm:chPref val="3"/>
        </dgm:presLayoutVars>
      </dgm:prSet>
      <dgm:spPr/>
    </dgm:pt>
    <dgm:pt modelId="{30C18D33-35FC-4BF9-9C11-4883A7419A80}" type="pres">
      <dgm:prSet presAssocID="{EBA54788-1761-44ED-ADE5-83118B012CD4}" presName="rootConnector1" presStyleLbl="node1" presStyleIdx="0" presStyleCnt="0"/>
      <dgm:spPr/>
    </dgm:pt>
    <dgm:pt modelId="{5045ABA6-84B2-4F6B-968E-43243AAB1D0A}" type="pres">
      <dgm:prSet presAssocID="{EBA54788-1761-44ED-ADE5-83118B012CD4}" presName="hierChild2" presStyleCnt="0"/>
      <dgm:spPr/>
    </dgm:pt>
    <dgm:pt modelId="{758A8832-9975-4DCA-A6E7-3D940EA1DC23}" type="pres">
      <dgm:prSet presAssocID="{FA8715F1-9896-4909-9053-C72B022CEBD1}" presName="Name37" presStyleLbl="parChTrans1D2" presStyleIdx="0" presStyleCnt="1"/>
      <dgm:spPr/>
    </dgm:pt>
    <dgm:pt modelId="{C5EAD28D-EBD5-4A61-AF78-5DB9C42F1D23}" type="pres">
      <dgm:prSet presAssocID="{D494E0A2-E153-441E-999E-4EFB8C5570C1}" presName="hierRoot2" presStyleCnt="0">
        <dgm:presLayoutVars>
          <dgm:hierBranch val="init"/>
        </dgm:presLayoutVars>
      </dgm:prSet>
      <dgm:spPr/>
    </dgm:pt>
    <dgm:pt modelId="{5ACFDF20-4945-4E02-A50F-2C5B020963AE}" type="pres">
      <dgm:prSet presAssocID="{D494E0A2-E153-441E-999E-4EFB8C5570C1}" presName="rootComposite" presStyleCnt="0"/>
      <dgm:spPr/>
    </dgm:pt>
    <dgm:pt modelId="{2DC62EB2-3E7E-4222-ACC4-FAF4ECE3FFD4}" type="pres">
      <dgm:prSet presAssocID="{D494E0A2-E153-441E-999E-4EFB8C5570C1}" presName="rootText" presStyleLbl="node2" presStyleIdx="0" presStyleCnt="1" custScaleX="238350">
        <dgm:presLayoutVars>
          <dgm:chPref val="3"/>
        </dgm:presLayoutVars>
      </dgm:prSet>
      <dgm:spPr/>
    </dgm:pt>
    <dgm:pt modelId="{9E91DA8B-1177-4F18-B772-2ED1D5ACD85E}" type="pres">
      <dgm:prSet presAssocID="{D494E0A2-E153-441E-999E-4EFB8C5570C1}" presName="rootConnector" presStyleLbl="node2" presStyleIdx="0" presStyleCnt="1"/>
      <dgm:spPr/>
    </dgm:pt>
    <dgm:pt modelId="{5A96A6E8-384A-4601-83D0-F403D9FAFC0D}" type="pres">
      <dgm:prSet presAssocID="{D494E0A2-E153-441E-999E-4EFB8C5570C1}" presName="hierChild4" presStyleCnt="0"/>
      <dgm:spPr/>
    </dgm:pt>
    <dgm:pt modelId="{CE64A322-58A6-4545-BAD7-E2FA8657D774}" type="pres">
      <dgm:prSet presAssocID="{2EF2A719-01C9-4203-9EA1-7EA0D563588D}" presName="Name37" presStyleLbl="parChTrans1D3" presStyleIdx="0" presStyleCnt="9"/>
      <dgm:spPr/>
    </dgm:pt>
    <dgm:pt modelId="{1B4D07BE-8F7A-47DF-B2DE-5AF1B0643D97}" type="pres">
      <dgm:prSet presAssocID="{6977DADB-46C2-446B-AC2E-A350A8001483}" presName="hierRoot2" presStyleCnt="0">
        <dgm:presLayoutVars>
          <dgm:hierBranch val="init"/>
        </dgm:presLayoutVars>
      </dgm:prSet>
      <dgm:spPr/>
    </dgm:pt>
    <dgm:pt modelId="{F2EAD672-BCD9-48F1-94B2-CB5DC1E5383C}" type="pres">
      <dgm:prSet presAssocID="{6977DADB-46C2-446B-AC2E-A350A8001483}" presName="rootComposite" presStyleCnt="0"/>
      <dgm:spPr/>
    </dgm:pt>
    <dgm:pt modelId="{2999AA3A-4FD3-4962-821D-F41A37A15B45}" type="pres">
      <dgm:prSet presAssocID="{6977DADB-46C2-446B-AC2E-A350A8001483}" presName="rootText" presStyleLbl="node3" presStyleIdx="0" presStyleCnt="7" custScaleX="132330" custLinFactX="163713" custLinFactY="200000" custLinFactNeighborX="200000" custLinFactNeighborY="227855">
        <dgm:presLayoutVars>
          <dgm:chPref val="3"/>
        </dgm:presLayoutVars>
      </dgm:prSet>
      <dgm:spPr/>
    </dgm:pt>
    <dgm:pt modelId="{904F06E3-26FD-4C28-94B5-6F2642C6FFFD}" type="pres">
      <dgm:prSet presAssocID="{6977DADB-46C2-446B-AC2E-A350A8001483}" presName="rootConnector" presStyleLbl="node3" presStyleIdx="0" presStyleCnt="7"/>
      <dgm:spPr/>
    </dgm:pt>
    <dgm:pt modelId="{09B4D5D1-DA47-4428-ADF7-6E34F07209F5}" type="pres">
      <dgm:prSet presAssocID="{6977DADB-46C2-446B-AC2E-A350A8001483}" presName="hierChild4" presStyleCnt="0"/>
      <dgm:spPr/>
    </dgm:pt>
    <dgm:pt modelId="{ADB4F568-7DD1-48BD-9CA3-1E98A1C54AAA}" type="pres">
      <dgm:prSet presAssocID="{6977DADB-46C2-446B-AC2E-A350A8001483}" presName="hierChild5" presStyleCnt="0"/>
      <dgm:spPr/>
    </dgm:pt>
    <dgm:pt modelId="{755B31C1-69DC-4DFF-B226-4B4FE7551321}" type="pres">
      <dgm:prSet presAssocID="{3E4BD799-60FB-4872-8335-A5486287FF61}" presName="Name37" presStyleLbl="parChTrans1D3" presStyleIdx="1" presStyleCnt="9"/>
      <dgm:spPr/>
    </dgm:pt>
    <dgm:pt modelId="{507B4E7F-9C91-4D9C-AB64-A912E282E282}" type="pres">
      <dgm:prSet presAssocID="{677CF9BC-A5BF-4940-8B82-54521F724561}" presName="hierRoot2" presStyleCnt="0">
        <dgm:presLayoutVars>
          <dgm:hierBranch val="init"/>
        </dgm:presLayoutVars>
      </dgm:prSet>
      <dgm:spPr/>
    </dgm:pt>
    <dgm:pt modelId="{4E56EAC9-D03F-4E30-85CD-174C93BB2F51}" type="pres">
      <dgm:prSet presAssocID="{677CF9BC-A5BF-4940-8B82-54521F724561}" presName="rootComposite" presStyleCnt="0"/>
      <dgm:spPr/>
    </dgm:pt>
    <dgm:pt modelId="{4E9A52A0-89E9-405D-94CD-2BFFFABCA518}" type="pres">
      <dgm:prSet presAssocID="{677CF9BC-A5BF-4940-8B82-54521F724561}" presName="rootText" presStyleLbl="node3" presStyleIdx="1" presStyleCnt="7" custLinFactX="-18912" custLinFactNeighborX="-100000" custLinFactNeighborY="-1652">
        <dgm:presLayoutVars>
          <dgm:chPref val="3"/>
        </dgm:presLayoutVars>
      </dgm:prSet>
      <dgm:spPr/>
    </dgm:pt>
    <dgm:pt modelId="{2EC05FE4-A313-461C-A6FF-177A82C2204B}" type="pres">
      <dgm:prSet presAssocID="{677CF9BC-A5BF-4940-8B82-54521F724561}" presName="rootConnector" presStyleLbl="node3" presStyleIdx="1" presStyleCnt="7"/>
      <dgm:spPr/>
    </dgm:pt>
    <dgm:pt modelId="{28024D4A-269E-499F-95FB-3745703DEE54}" type="pres">
      <dgm:prSet presAssocID="{677CF9BC-A5BF-4940-8B82-54521F724561}" presName="hierChild4" presStyleCnt="0"/>
      <dgm:spPr/>
    </dgm:pt>
    <dgm:pt modelId="{4A8C45B1-1B0E-4238-915B-03EA460FE7F4}" type="pres">
      <dgm:prSet presAssocID="{DFB89C88-7A6D-4FCC-AE67-D20272527EE0}" presName="Name37" presStyleLbl="parChTrans1D4" presStyleIdx="0" presStyleCnt="7"/>
      <dgm:spPr/>
    </dgm:pt>
    <dgm:pt modelId="{855B2C40-FC9F-4B93-867B-2440DDE09D91}" type="pres">
      <dgm:prSet presAssocID="{E171E80C-CA26-402F-820F-A241C4D9928D}" presName="hierRoot2" presStyleCnt="0">
        <dgm:presLayoutVars>
          <dgm:hierBranch val="init"/>
        </dgm:presLayoutVars>
      </dgm:prSet>
      <dgm:spPr/>
    </dgm:pt>
    <dgm:pt modelId="{1CAE1F69-605E-484A-8289-A6281FEE39FA}" type="pres">
      <dgm:prSet presAssocID="{E171E80C-CA26-402F-820F-A241C4D9928D}" presName="rootComposite" presStyleCnt="0"/>
      <dgm:spPr/>
    </dgm:pt>
    <dgm:pt modelId="{D60EEA51-83B0-498E-AE16-77E12E9DCB46}" type="pres">
      <dgm:prSet presAssocID="{E171E80C-CA26-402F-820F-A241C4D9928D}" presName="rootText" presStyleLbl="node4" presStyleIdx="0" presStyleCnt="3" custLinFactNeighborX="-63361" custLinFactNeighborY="31380">
        <dgm:presLayoutVars>
          <dgm:chPref val="3"/>
        </dgm:presLayoutVars>
      </dgm:prSet>
      <dgm:spPr/>
    </dgm:pt>
    <dgm:pt modelId="{3AE59076-6578-424B-807D-456BB9C8FDD5}" type="pres">
      <dgm:prSet presAssocID="{E171E80C-CA26-402F-820F-A241C4D9928D}" presName="rootConnector" presStyleLbl="node4" presStyleIdx="0" presStyleCnt="3"/>
      <dgm:spPr/>
    </dgm:pt>
    <dgm:pt modelId="{7758132B-1D6A-4EC8-BB8A-0A779BA285DA}" type="pres">
      <dgm:prSet presAssocID="{E171E80C-CA26-402F-820F-A241C4D9928D}" presName="hierChild4" presStyleCnt="0"/>
      <dgm:spPr/>
    </dgm:pt>
    <dgm:pt modelId="{442D80FD-C2C9-4E51-A292-C3AB5D5ED1AD}" type="pres">
      <dgm:prSet presAssocID="{030DCD69-45AB-43D2-A275-25D833420CC7}" presName="Name37" presStyleLbl="parChTrans1D4" presStyleIdx="1" presStyleCnt="7"/>
      <dgm:spPr/>
    </dgm:pt>
    <dgm:pt modelId="{E71F0846-28E3-4136-B591-D7F08FCBFE1D}" type="pres">
      <dgm:prSet presAssocID="{0ABFD192-5A84-48AA-A90F-933BDC6D6920}" presName="hierRoot2" presStyleCnt="0">
        <dgm:presLayoutVars>
          <dgm:hierBranch val="init"/>
        </dgm:presLayoutVars>
      </dgm:prSet>
      <dgm:spPr/>
    </dgm:pt>
    <dgm:pt modelId="{F086C875-538E-46C5-AFA8-D3DB137468B1}" type="pres">
      <dgm:prSet presAssocID="{0ABFD192-5A84-48AA-A90F-933BDC6D6920}" presName="rootComposite" presStyleCnt="0"/>
      <dgm:spPr/>
    </dgm:pt>
    <dgm:pt modelId="{71C9DE92-D1DB-4ACF-8946-7906BCD3D2D4}" type="pres">
      <dgm:prSet presAssocID="{0ABFD192-5A84-48AA-A90F-933BDC6D6920}" presName="rootText" presStyleLbl="node4" presStyleIdx="1" presStyleCnt="3" custScaleX="130574" custLinFactNeighborX="34250" custLinFactNeighborY="30736">
        <dgm:presLayoutVars>
          <dgm:chPref val="3"/>
        </dgm:presLayoutVars>
      </dgm:prSet>
      <dgm:spPr/>
    </dgm:pt>
    <dgm:pt modelId="{D002A2DE-FDB6-4B79-86D9-5BA1B57444E5}" type="pres">
      <dgm:prSet presAssocID="{0ABFD192-5A84-48AA-A90F-933BDC6D6920}" presName="rootConnector" presStyleLbl="node4" presStyleIdx="1" presStyleCnt="3"/>
      <dgm:spPr/>
    </dgm:pt>
    <dgm:pt modelId="{6CF3A89C-4E51-44B4-8017-1D3407D76235}" type="pres">
      <dgm:prSet presAssocID="{0ABFD192-5A84-48AA-A90F-933BDC6D6920}" presName="hierChild4" presStyleCnt="0"/>
      <dgm:spPr/>
    </dgm:pt>
    <dgm:pt modelId="{28E2C225-2C43-4B19-A950-5BCDE5100758}" type="pres">
      <dgm:prSet presAssocID="{0ABFD192-5A84-48AA-A90F-933BDC6D6920}" presName="hierChild5" presStyleCnt="0"/>
      <dgm:spPr/>
    </dgm:pt>
    <dgm:pt modelId="{83AE7403-F38A-41C6-9360-C44DD7DEDE27}" type="pres">
      <dgm:prSet presAssocID="{E171E80C-CA26-402F-820F-A241C4D9928D}" presName="hierChild5" presStyleCnt="0"/>
      <dgm:spPr/>
    </dgm:pt>
    <dgm:pt modelId="{CA1EC0D0-1254-4B08-9973-949A8C75D667}" type="pres">
      <dgm:prSet presAssocID="{677CF9BC-A5BF-4940-8B82-54521F724561}" presName="hierChild5" presStyleCnt="0"/>
      <dgm:spPr/>
    </dgm:pt>
    <dgm:pt modelId="{970C5185-5E65-4212-9BAC-A08619A6F0F2}" type="pres">
      <dgm:prSet presAssocID="{08E680A9-5BA5-489D-B527-B8D7A0CD221D}" presName="Name37" presStyleLbl="parChTrans1D3" presStyleIdx="2" presStyleCnt="9"/>
      <dgm:spPr/>
    </dgm:pt>
    <dgm:pt modelId="{E2697AC1-1D61-421E-BFD4-2D2A6A0BE6E1}" type="pres">
      <dgm:prSet presAssocID="{99734E0D-46F9-42FA-9973-08C1B48A7111}" presName="hierRoot2" presStyleCnt="0">
        <dgm:presLayoutVars>
          <dgm:hierBranch val="init"/>
        </dgm:presLayoutVars>
      </dgm:prSet>
      <dgm:spPr/>
    </dgm:pt>
    <dgm:pt modelId="{9074E7EE-29E0-442B-8E1F-7C7E79622930}" type="pres">
      <dgm:prSet presAssocID="{99734E0D-46F9-42FA-9973-08C1B48A7111}" presName="rootComposite" presStyleCnt="0"/>
      <dgm:spPr/>
    </dgm:pt>
    <dgm:pt modelId="{9ED496E9-6EE2-45D6-A1CD-F31CC9107B22}" type="pres">
      <dgm:prSet presAssocID="{99734E0D-46F9-42FA-9973-08C1B48A7111}" presName="rootText" presStyleLbl="node3" presStyleIdx="2" presStyleCnt="7" custLinFactX="-4048" custLinFactNeighborX="-100000" custLinFactNeighborY="6607">
        <dgm:presLayoutVars>
          <dgm:chPref val="3"/>
        </dgm:presLayoutVars>
      </dgm:prSet>
      <dgm:spPr/>
    </dgm:pt>
    <dgm:pt modelId="{E05E0510-3ADC-4E90-8BC3-0FBA2FC5D548}" type="pres">
      <dgm:prSet presAssocID="{99734E0D-46F9-42FA-9973-08C1B48A7111}" presName="rootConnector" presStyleLbl="node3" presStyleIdx="2" presStyleCnt="7"/>
      <dgm:spPr/>
    </dgm:pt>
    <dgm:pt modelId="{2232F53A-E36B-421E-AB24-4910F3BD4607}" type="pres">
      <dgm:prSet presAssocID="{99734E0D-46F9-42FA-9973-08C1B48A7111}" presName="hierChild4" presStyleCnt="0"/>
      <dgm:spPr/>
    </dgm:pt>
    <dgm:pt modelId="{F533C253-4DC9-46B9-A901-B06FDCD8699E}" type="pres">
      <dgm:prSet presAssocID="{99734E0D-46F9-42FA-9973-08C1B48A7111}" presName="hierChild5" presStyleCnt="0"/>
      <dgm:spPr/>
    </dgm:pt>
    <dgm:pt modelId="{D967846C-87CE-4F7B-9DD1-8F8DCDBAA706}" type="pres">
      <dgm:prSet presAssocID="{D72BB0AC-BDE5-437D-B1D0-8A4484014368}" presName="Name37" presStyleLbl="parChTrans1D3" presStyleIdx="3" presStyleCnt="9"/>
      <dgm:spPr/>
    </dgm:pt>
    <dgm:pt modelId="{F6D05893-1B76-418E-8ED1-DA6D02D9CD13}" type="pres">
      <dgm:prSet presAssocID="{CAB01C4B-04C3-4915-8F7E-F6B38ECF36CC}" presName="hierRoot2" presStyleCnt="0">
        <dgm:presLayoutVars>
          <dgm:hierBranch val="init"/>
        </dgm:presLayoutVars>
      </dgm:prSet>
      <dgm:spPr/>
    </dgm:pt>
    <dgm:pt modelId="{71A6A477-6C51-4C97-9850-682C5709B65C}" type="pres">
      <dgm:prSet presAssocID="{CAB01C4B-04C3-4915-8F7E-F6B38ECF36CC}" presName="rootComposite" presStyleCnt="0"/>
      <dgm:spPr/>
    </dgm:pt>
    <dgm:pt modelId="{CAAB8FB6-FB5C-4ADD-A310-149A71670910}" type="pres">
      <dgm:prSet presAssocID="{CAB01C4B-04C3-4915-8F7E-F6B38ECF36CC}" presName="rootText" presStyleLbl="node3" presStyleIdx="3" presStyleCnt="7" custScaleY="94128" custLinFactX="119856" custLinFactNeighborX="200000" custLinFactNeighborY="21965">
        <dgm:presLayoutVars>
          <dgm:chPref val="3"/>
        </dgm:presLayoutVars>
      </dgm:prSet>
      <dgm:spPr/>
    </dgm:pt>
    <dgm:pt modelId="{572727DA-3E17-4B74-BBE6-41B8A6941ECC}" type="pres">
      <dgm:prSet presAssocID="{CAB01C4B-04C3-4915-8F7E-F6B38ECF36CC}" presName="rootConnector" presStyleLbl="node3" presStyleIdx="3" presStyleCnt="7"/>
      <dgm:spPr/>
    </dgm:pt>
    <dgm:pt modelId="{4FD8A820-C50C-459C-A9EE-1A867C7CE60A}" type="pres">
      <dgm:prSet presAssocID="{CAB01C4B-04C3-4915-8F7E-F6B38ECF36CC}" presName="hierChild4" presStyleCnt="0"/>
      <dgm:spPr/>
    </dgm:pt>
    <dgm:pt modelId="{F2A97D68-D8DF-4662-A19C-15D06134CE2E}" type="pres">
      <dgm:prSet presAssocID="{CAB01C4B-04C3-4915-8F7E-F6B38ECF36CC}" presName="hierChild5" presStyleCnt="0"/>
      <dgm:spPr/>
    </dgm:pt>
    <dgm:pt modelId="{B27A5968-C6F8-4AA7-A196-85B6F59EF862}" type="pres">
      <dgm:prSet presAssocID="{F4EEC0C7-1CD2-483D-A84E-5843377E262D}" presName="Name37" presStyleLbl="parChTrans1D3" presStyleIdx="4" presStyleCnt="9"/>
      <dgm:spPr/>
    </dgm:pt>
    <dgm:pt modelId="{DDE821AA-9DBB-416E-A24B-B16831AD7AFE}" type="pres">
      <dgm:prSet presAssocID="{D51E86C2-1BA4-4F03-ADD6-430DB09515B1}" presName="hierRoot2" presStyleCnt="0">
        <dgm:presLayoutVars>
          <dgm:hierBranch val="init"/>
        </dgm:presLayoutVars>
      </dgm:prSet>
      <dgm:spPr/>
    </dgm:pt>
    <dgm:pt modelId="{9092CCBD-2A64-42EE-AD20-63448FDC89DB}" type="pres">
      <dgm:prSet presAssocID="{D51E86C2-1BA4-4F03-ADD6-430DB09515B1}" presName="rootComposite" presStyleCnt="0"/>
      <dgm:spPr/>
    </dgm:pt>
    <dgm:pt modelId="{49BC122E-7F0F-491F-94CD-134B15C0A20E}" type="pres">
      <dgm:prSet presAssocID="{D51E86C2-1BA4-4F03-ADD6-430DB09515B1}" presName="rootText" presStyleLbl="node3" presStyleIdx="4" presStyleCnt="7" custLinFactX="-100000" custLinFactNeighborX="-132869" custLinFactNeighborY="11561">
        <dgm:presLayoutVars>
          <dgm:chPref val="3"/>
        </dgm:presLayoutVars>
      </dgm:prSet>
      <dgm:spPr/>
    </dgm:pt>
    <dgm:pt modelId="{224D54D6-6CD4-4529-8175-483A32F52D83}" type="pres">
      <dgm:prSet presAssocID="{D51E86C2-1BA4-4F03-ADD6-430DB09515B1}" presName="rootConnector" presStyleLbl="node3" presStyleIdx="4" presStyleCnt="7"/>
      <dgm:spPr/>
    </dgm:pt>
    <dgm:pt modelId="{8F32182D-2587-4EC7-8911-E3B5A4211801}" type="pres">
      <dgm:prSet presAssocID="{D51E86C2-1BA4-4F03-ADD6-430DB09515B1}" presName="hierChild4" presStyleCnt="0"/>
      <dgm:spPr/>
    </dgm:pt>
    <dgm:pt modelId="{246A29FA-F8FE-44F3-BE7C-09667A0FC554}" type="pres">
      <dgm:prSet presAssocID="{D51E86C2-1BA4-4F03-ADD6-430DB09515B1}" presName="hierChild5" presStyleCnt="0"/>
      <dgm:spPr/>
    </dgm:pt>
    <dgm:pt modelId="{CB288059-D3C8-41E5-ADF3-3B3037287243}" type="pres">
      <dgm:prSet presAssocID="{ACA61D77-CABD-48B9-A89A-C0F9258830CD}" presName="Name37" presStyleLbl="parChTrans1D3" presStyleIdx="5" presStyleCnt="9"/>
      <dgm:spPr/>
    </dgm:pt>
    <dgm:pt modelId="{4C62CDB2-DC11-4D51-847F-3EDC8FE6F358}" type="pres">
      <dgm:prSet presAssocID="{BF922CB0-2550-4215-9E32-9DF161ADAA24}" presName="hierRoot2" presStyleCnt="0">
        <dgm:presLayoutVars>
          <dgm:hierBranch val="init"/>
        </dgm:presLayoutVars>
      </dgm:prSet>
      <dgm:spPr/>
    </dgm:pt>
    <dgm:pt modelId="{BA860381-98DE-4CD1-873D-867E57C66925}" type="pres">
      <dgm:prSet presAssocID="{BF922CB0-2550-4215-9E32-9DF161ADAA24}" presName="rootComposite" presStyleCnt="0"/>
      <dgm:spPr/>
    </dgm:pt>
    <dgm:pt modelId="{AE5AE540-5280-4B75-BF37-16C6B8E86760}" type="pres">
      <dgm:prSet presAssocID="{BF922CB0-2550-4215-9E32-9DF161ADAA24}" presName="rootText" presStyleLbl="node3" presStyleIdx="5" presStyleCnt="7" custLinFactNeighborX="-53618" custLinFactNeighborY="13875">
        <dgm:presLayoutVars>
          <dgm:chPref val="3"/>
        </dgm:presLayoutVars>
      </dgm:prSet>
      <dgm:spPr/>
    </dgm:pt>
    <dgm:pt modelId="{18CBE353-1970-4FDF-BE04-72AD1F9CE5BC}" type="pres">
      <dgm:prSet presAssocID="{BF922CB0-2550-4215-9E32-9DF161ADAA24}" presName="rootConnector" presStyleLbl="node3" presStyleIdx="5" presStyleCnt="7"/>
      <dgm:spPr/>
    </dgm:pt>
    <dgm:pt modelId="{21D06207-B880-456E-BA17-9D420F3E94D6}" type="pres">
      <dgm:prSet presAssocID="{BF922CB0-2550-4215-9E32-9DF161ADAA24}" presName="hierChild4" presStyleCnt="0"/>
      <dgm:spPr/>
    </dgm:pt>
    <dgm:pt modelId="{D3D8D2C9-DFFF-4395-A25D-9A52BB05DE05}" type="pres">
      <dgm:prSet presAssocID="{9765EFE8-D2BB-46E6-B21B-D08B2A7B7780}" presName="Name37" presStyleLbl="parChTrans1D4" presStyleIdx="2" presStyleCnt="7"/>
      <dgm:spPr/>
    </dgm:pt>
    <dgm:pt modelId="{D7CFEEFA-E642-4BE4-9929-ACFBC5C480D0}" type="pres">
      <dgm:prSet presAssocID="{F41CE373-1C41-4321-98FD-D69BC8E78522}" presName="hierRoot2" presStyleCnt="0">
        <dgm:presLayoutVars>
          <dgm:hierBranch val="init"/>
        </dgm:presLayoutVars>
      </dgm:prSet>
      <dgm:spPr/>
    </dgm:pt>
    <dgm:pt modelId="{66B1E37B-0D32-4CAC-9DC7-2554FD8CB15D}" type="pres">
      <dgm:prSet presAssocID="{F41CE373-1C41-4321-98FD-D69BC8E78522}" presName="rootComposite" presStyleCnt="0"/>
      <dgm:spPr/>
    </dgm:pt>
    <dgm:pt modelId="{16DA341A-EEF9-45F0-A292-C2FFF53BD0D2}" type="pres">
      <dgm:prSet presAssocID="{F41CE373-1C41-4321-98FD-D69BC8E78522}" presName="rootText" presStyleLbl="node4" presStyleIdx="2" presStyleCnt="3" custScaleX="147528" custLinFactNeighborX="-66942" custLinFactNeighborY="-69161">
        <dgm:presLayoutVars>
          <dgm:chPref val="3"/>
        </dgm:presLayoutVars>
      </dgm:prSet>
      <dgm:spPr/>
    </dgm:pt>
    <dgm:pt modelId="{4172BD96-75C3-4AE9-B497-6CEAD0076910}" type="pres">
      <dgm:prSet presAssocID="{F41CE373-1C41-4321-98FD-D69BC8E78522}" presName="rootConnector" presStyleLbl="node4" presStyleIdx="2" presStyleCnt="3"/>
      <dgm:spPr/>
    </dgm:pt>
    <dgm:pt modelId="{B3102832-39F8-407A-B663-7686840B2A45}" type="pres">
      <dgm:prSet presAssocID="{F41CE373-1C41-4321-98FD-D69BC8E78522}" presName="hierChild4" presStyleCnt="0"/>
      <dgm:spPr/>
    </dgm:pt>
    <dgm:pt modelId="{BCB37F0C-2817-44BB-A5B8-7E9DEC661B59}" type="pres">
      <dgm:prSet presAssocID="{F41CE373-1C41-4321-98FD-D69BC8E78522}" presName="hierChild5" presStyleCnt="0"/>
      <dgm:spPr/>
    </dgm:pt>
    <dgm:pt modelId="{D24E344E-E7E5-4699-8F7F-D2872B0AB7C2}" type="pres">
      <dgm:prSet presAssocID="{BF922CB0-2550-4215-9E32-9DF161ADAA24}" presName="hierChild5" presStyleCnt="0"/>
      <dgm:spPr/>
    </dgm:pt>
    <dgm:pt modelId="{14788CF3-158B-4B94-A3CF-347EA2F3C540}" type="pres">
      <dgm:prSet presAssocID="{287C7F1F-9E8F-4B12-8789-2075808A93AC}" presName="Name111" presStyleLbl="parChTrans1D4" presStyleIdx="3" presStyleCnt="7"/>
      <dgm:spPr/>
    </dgm:pt>
    <dgm:pt modelId="{C206EF9D-6D50-46B4-85B5-9927C2AD4CEA}" type="pres">
      <dgm:prSet presAssocID="{882753CB-3B2C-4152-B8B7-0FCCB8779561}" presName="hierRoot3" presStyleCnt="0">
        <dgm:presLayoutVars>
          <dgm:hierBranch val="init"/>
        </dgm:presLayoutVars>
      </dgm:prSet>
      <dgm:spPr/>
    </dgm:pt>
    <dgm:pt modelId="{014591EA-8294-46C9-B595-AF4A3E74445D}" type="pres">
      <dgm:prSet presAssocID="{882753CB-3B2C-4152-B8B7-0FCCB8779561}" presName="rootComposite3" presStyleCnt="0"/>
      <dgm:spPr/>
    </dgm:pt>
    <dgm:pt modelId="{A7C55A31-6701-4EA1-ABAB-E554D0345C4A}" type="pres">
      <dgm:prSet presAssocID="{882753CB-3B2C-4152-B8B7-0FCCB8779561}" presName="rootText3" presStyleLbl="asst3" presStyleIdx="0" presStyleCnt="4" custLinFactNeighborX="-66773" custLinFactNeighborY="-17344">
        <dgm:presLayoutVars>
          <dgm:chPref val="3"/>
        </dgm:presLayoutVars>
      </dgm:prSet>
      <dgm:spPr/>
    </dgm:pt>
    <dgm:pt modelId="{739041B2-56F4-427C-8CF1-31E4A33E5599}" type="pres">
      <dgm:prSet presAssocID="{882753CB-3B2C-4152-B8B7-0FCCB8779561}" presName="rootConnector3" presStyleLbl="asst3" presStyleIdx="0" presStyleCnt="4"/>
      <dgm:spPr/>
    </dgm:pt>
    <dgm:pt modelId="{FCB9253C-8C9F-4BD0-B65F-F4556C5BB3EB}" type="pres">
      <dgm:prSet presAssocID="{882753CB-3B2C-4152-B8B7-0FCCB8779561}" presName="hierChild6" presStyleCnt="0"/>
      <dgm:spPr/>
    </dgm:pt>
    <dgm:pt modelId="{CBE48F8A-DFC3-4A81-8602-711196C629C2}" type="pres">
      <dgm:prSet presAssocID="{882753CB-3B2C-4152-B8B7-0FCCB8779561}" presName="hierChild7" presStyleCnt="0"/>
      <dgm:spPr/>
    </dgm:pt>
    <dgm:pt modelId="{528D325E-6204-44D2-91B2-8CCAA4CEFC71}" type="pres">
      <dgm:prSet presAssocID="{EB121475-F973-482B-99DD-EB6DCF1CADBA}" presName="Name111" presStyleLbl="parChTrans1D4" presStyleIdx="4" presStyleCnt="7"/>
      <dgm:spPr/>
    </dgm:pt>
    <dgm:pt modelId="{530E6F92-418A-43BB-8A49-16DAE89C9483}" type="pres">
      <dgm:prSet presAssocID="{EB348AB9-3DF9-4E8B-9C05-5078A6DA1E30}" presName="hierRoot3" presStyleCnt="0">
        <dgm:presLayoutVars>
          <dgm:hierBranch val="init"/>
        </dgm:presLayoutVars>
      </dgm:prSet>
      <dgm:spPr/>
    </dgm:pt>
    <dgm:pt modelId="{48C8C85D-DC69-4A20-85B5-88E9662878B7}" type="pres">
      <dgm:prSet presAssocID="{EB348AB9-3DF9-4E8B-9C05-5078A6DA1E30}" presName="rootComposite3" presStyleCnt="0"/>
      <dgm:spPr/>
    </dgm:pt>
    <dgm:pt modelId="{5600F1B0-1730-4184-A1E7-87FFC1462F61}" type="pres">
      <dgm:prSet presAssocID="{EB348AB9-3DF9-4E8B-9C05-5078A6DA1E30}" presName="rootText3" presStyleLbl="asst3" presStyleIdx="1" presStyleCnt="4" custLinFactNeighborX="-41625" custLinFactNeighborY="-20813">
        <dgm:presLayoutVars>
          <dgm:chPref val="3"/>
        </dgm:presLayoutVars>
      </dgm:prSet>
      <dgm:spPr/>
    </dgm:pt>
    <dgm:pt modelId="{93524FA5-0B0A-446F-A399-642FBBEBC137}" type="pres">
      <dgm:prSet presAssocID="{EB348AB9-3DF9-4E8B-9C05-5078A6DA1E30}" presName="rootConnector3" presStyleLbl="asst3" presStyleIdx="1" presStyleCnt="4"/>
      <dgm:spPr/>
    </dgm:pt>
    <dgm:pt modelId="{ABF94E6C-70FD-4FA5-8179-62EBFE11815A}" type="pres">
      <dgm:prSet presAssocID="{EB348AB9-3DF9-4E8B-9C05-5078A6DA1E30}" presName="hierChild6" presStyleCnt="0"/>
      <dgm:spPr/>
    </dgm:pt>
    <dgm:pt modelId="{7D699412-A4E3-4249-A91A-B0E9FFD46C56}" type="pres">
      <dgm:prSet presAssocID="{EB348AB9-3DF9-4E8B-9C05-5078A6DA1E30}" presName="hierChild7" presStyleCnt="0"/>
      <dgm:spPr/>
    </dgm:pt>
    <dgm:pt modelId="{6D24BA52-E741-4488-9C2A-4F1870B6C8D2}" type="pres">
      <dgm:prSet presAssocID="{CCB4B286-7186-49BF-BD71-49BFB952B51D}" presName="Name111" presStyleLbl="parChTrans1D4" presStyleIdx="5" presStyleCnt="7"/>
      <dgm:spPr/>
    </dgm:pt>
    <dgm:pt modelId="{A55A0086-1D91-4F7E-BF9C-B4FDD441D29F}" type="pres">
      <dgm:prSet presAssocID="{4D19BA75-843B-4016-88AE-450F0DD5B5EE}" presName="hierRoot3" presStyleCnt="0">
        <dgm:presLayoutVars>
          <dgm:hierBranch val="init"/>
        </dgm:presLayoutVars>
      </dgm:prSet>
      <dgm:spPr/>
    </dgm:pt>
    <dgm:pt modelId="{70E8DBA0-82B7-4145-8715-209692A4E5AA}" type="pres">
      <dgm:prSet presAssocID="{4D19BA75-843B-4016-88AE-450F0DD5B5EE}" presName="rootComposite3" presStyleCnt="0"/>
      <dgm:spPr/>
    </dgm:pt>
    <dgm:pt modelId="{4158EFD6-A1E1-46F9-9B15-1FC28D069C15}" type="pres">
      <dgm:prSet presAssocID="{4D19BA75-843B-4016-88AE-450F0DD5B5EE}" presName="rootText3" presStyleLbl="asst3" presStyleIdx="2" presStyleCnt="4" custLinFactNeighborX="-68507" custLinFactNeighborY="-52032">
        <dgm:presLayoutVars>
          <dgm:chPref val="3"/>
        </dgm:presLayoutVars>
      </dgm:prSet>
      <dgm:spPr/>
    </dgm:pt>
    <dgm:pt modelId="{EA683F5C-36E5-4A04-89D5-4859CBE1263E}" type="pres">
      <dgm:prSet presAssocID="{4D19BA75-843B-4016-88AE-450F0DD5B5EE}" presName="rootConnector3" presStyleLbl="asst3" presStyleIdx="2" presStyleCnt="4"/>
      <dgm:spPr/>
    </dgm:pt>
    <dgm:pt modelId="{1ED3F076-DB21-4B6A-B351-8EAD222268F9}" type="pres">
      <dgm:prSet presAssocID="{4D19BA75-843B-4016-88AE-450F0DD5B5EE}" presName="hierChild6" presStyleCnt="0"/>
      <dgm:spPr/>
    </dgm:pt>
    <dgm:pt modelId="{D58D01D2-2084-46D8-8593-583E75915417}" type="pres">
      <dgm:prSet presAssocID="{4D19BA75-843B-4016-88AE-450F0DD5B5EE}" presName="hierChild7" presStyleCnt="0"/>
      <dgm:spPr/>
    </dgm:pt>
    <dgm:pt modelId="{63D18BBF-2FCB-4050-BE20-B8E0C533FDB6}" type="pres">
      <dgm:prSet presAssocID="{27AB2EE5-CD60-4233-AA46-477858B4001C}" presName="Name111" presStyleLbl="parChTrans1D4" presStyleIdx="6" presStyleCnt="7"/>
      <dgm:spPr/>
    </dgm:pt>
    <dgm:pt modelId="{B07AED1C-D503-4DC5-848B-FDBEEA1B7EF1}" type="pres">
      <dgm:prSet presAssocID="{FAEE9833-4F3C-4D95-8233-4ABCA9F7BDA6}" presName="hierRoot3" presStyleCnt="0">
        <dgm:presLayoutVars>
          <dgm:hierBranch val="init"/>
        </dgm:presLayoutVars>
      </dgm:prSet>
      <dgm:spPr/>
    </dgm:pt>
    <dgm:pt modelId="{D71602E5-6CCB-498F-A0DE-A8AA1C6C7088}" type="pres">
      <dgm:prSet presAssocID="{FAEE9833-4F3C-4D95-8233-4ABCA9F7BDA6}" presName="rootComposite3" presStyleCnt="0"/>
      <dgm:spPr/>
    </dgm:pt>
    <dgm:pt modelId="{9FC32896-FC77-4FBE-833A-46F07DA2365F}" type="pres">
      <dgm:prSet presAssocID="{FAEE9833-4F3C-4D95-8233-4ABCA9F7BDA6}" presName="rootText3" presStyleLbl="asst3" presStyleIdx="3" presStyleCnt="4" custLinFactNeighborX="-41625" custLinFactNeighborY="-55500">
        <dgm:presLayoutVars>
          <dgm:chPref val="3"/>
        </dgm:presLayoutVars>
      </dgm:prSet>
      <dgm:spPr/>
    </dgm:pt>
    <dgm:pt modelId="{6669A6C7-DF27-4265-B6D0-7C440DD2E5E4}" type="pres">
      <dgm:prSet presAssocID="{FAEE9833-4F3C-4D95-8233-4ABCA9F7BDA6}" presName="rootConnector3" presStyleLbl="asst3" presStyleIdx="3" presStyleCnt="4"/>
      <dgm:spPr/>
    </dgm:pt>
    <dgm:pt modelId="{646E7B79-383B-489B-9889-D96173E62EF8}" type="pres">
      <dgm:prSet presAssocID="{FAEE9833-4F3C-4D95-8233-4ABCA9F7BDA6}" presName="hierChild6" presStyleCnt="0"/>
      <dgm:spPr/>
    </dgm:pt>
    <dgm:pt modelId="{C7BA1B01-8E26-44EC-9027-AC2AFC7EA545}" type="pres">
      <dgm:prSet presAssocID="{FAEE9833-4F3C-4D95-8233-4ABCA9F7BDA6}" presName="hierChild7" presStyleCnt="0"/>
      <dgm:spPr/>
    </dgm:pt>
    <dgm:pt modelId="{BC270579-4056-49F1-9F69-B84AF1DFE732}" type="pres">
      <dgm:prSet presAssocID="{AB616CC8-267B-4963-A8CD-9D926C4AB35A}" presName="Name37" presStyleLbl="parChTrans1D3" presStyleIdx="6" presStyleCnt="9"/>
      <dgm:spPr/>
    </dgm:pt>
    <dgm:pt modelId="{E7BA2545-921A-488E-BA61-C3CABA50F092}" type="pres">
      <dgm:prSet presAssocID="{C6B6B386-F639-445D-85AE-F2661781767A}" presName="hierRoot2" presStyleCnt="0">
        <dgm:presLayoutVars>
          <dgm:hierBranch val="init"/>
        </dgm:presLayoutVars>
      </dgm:prSet>
      <dgm:spPr/>
    </dgm:pt>
    <dgm:pt modelId="{FAA2ED6A-D59C-4156-B274-6ABDD42B18F7}" type="pres">
      <dgm:prSet presAssocID="{C6B6B386-F639-445D-85AE-F2661781767A}" presName="rootComposite" presStyleCnt="0"/>
      <dgm:spPr/>
    </dgm:pt>
    <dgm:pt modelId="{38C61693-8360-4CB6-AB5A-9C1C4EB7AB38}" type="pres">
      <dgm:prSet presAssocID="{C6B6B386-F639-445D-85AE-F2661781767A}" presName="rootText" presStyleLbl="node3" presStyleIdx="6" presStyleCnt="7" custLinFactX="-100000" custLinFactNeighborX="-198970" custLinFactNeighborY="13697">
        <dgm:presLayoutVars>
          <dgm:chPref val="3"/>
        </dgm:presLayoutVars>
      </dgm:prSet>
      <dgm:spPr/>
    </dgm:pt>
    <dgm:pt modelId="{2DFCE5DE-3232-4950-856F-58BB852E1E05}" type="pres">
      <dgm:prSet presAssocID="{C6B6B386-F639-445D-85AE-F2661781767A}" presName="rootConnector" presStyleLbl="node3" presStyleIdx="6" presStyleCnt="7"/>
      <dgm:spPr/>
    </dgm:pt>
    <dgm:pt modelId="{13B49BE6-76E8-4307-B82B-DF0A6A89C90B}" type="pres">
      <dgm:prSet presAssocID="{C6B6B386-F639-445D-85AE-F2661781767A}" presName="hierChild4" presStyleCnt="0"/>
      <dgm:spPr/>
    </dgm:pt>
    <dgm:pt modelId="{E72FA83A-A87C-4072-BE7B-0A4FE01EE0F0}" type="pres">
      <dgm:prSet presAssocID="{C6B6B386-F639-445D-85AE-F2661781767A}" presName="hierChild5" presStyleCnt="0"/>
      <dgm:spPr/>
    </dgm:pt>
    <dgm:pt modelId="{2BFBD4B4-45F5-4EA6-94AC-25BBEBF4DC8C}" type="pres">
      <dgm:prSet presAssocID="{D494E0A2-E153-441E-999E-4EFB8C5570C1}" presName="hierChild5" presStyleCnt="0"/>
      <dgm:spPr/>
    </dgm:pt>
    <dgm:pt modelId="{E0213BF4-256A-4FF6-8BB1-0F8CCB3DBBF7}" type="pres">
      <dgm:prSet presAssocID="{07BE88F1-37FE-4CD4-BB76-039D7CDE387A}" presName="Name111" presStyleLbl="parChTrans1D3" presStyleIdx="7" presStyleCnt="9"/>
      <dgm:spPr/>
    </dgm:pt>
    <dgm:pt modelId="{126EEFD1-C874-4283-AF3C-D572C7E2A024}" type="pres">
      <dgm:prSet presAssocID="{69A47012-4D69-4FBE-9E9C-5A9A742790B8}" presName="hierRoot3" presStyleCnt="0">
        <dgm:presLayoutVars>
          <dgm:hierBranch val="init"/>
        </dgm:presLayoutVars>
      </dgm:prSet>
      <dgm:spPr/>
    </dgm:pt>
    <dgm:pt modelId="{C88BC942-88DF-424A-924E-55298829F7B6}" type="pres">
      <dgm:prSet presAssocID="{69A47012-4D69-4FBE-9E9C-5A9A742790B8}" presName="rootComposite3" presStyleCnt="0"/>
      <dgm:spPr/>
    </dgm:pt>
    <dgm:pt modelId="{6D7C0781-E75B-43FA-BCE9-FE7DC09C5692}" type="pres">
      <dgm:prSet presAssocID="{69A47012-4D69-4FBE-9E9C-5A9A742790B8}" presName="rootText3" presStyleLbl="asst2" presStyleIdx="0" presStyleCnt="2" custScaleX="180993" custLinFactNeighborX="3216" custLinFactNeighborY="4288">
        <dgm:presLayoutVars>
          <dgm:chPref val="3"/>
        </dgm:presLayoutVars>
      </dgm:prSet>
      <dgm:spPr/>
    </dgm:pt>
    <dgm:pt modelId="{C9E28778-4876-48F4-802A-83FC24F4BC47}" type="pres">
      <dgm:prSet presAssocID="{69A47012-4D69-4FBE-9E9C-5A9A742790B8}" presName="rootConnector3" presStyleLbl="asst2" presStyleIdx="0" presStyleCnt="2"/>
      <dgm:spPr/>
    </dgm:pt>
    <dgm:pt modelId="{915E1A39-BAE7-4D24-AED2-99EF2E20A979}" type="pres">
      <dgm:prSet presAssocID="{69A47012-4D69-4FBE-9E9C-5A9A742790B8}" presName="hierChild6" presStyleCnt="0"/>
      <dgm:spPr/>
    </dgm:pt>
    <dgm:pt modelId="{02AB0808-52D9-449E-9493-F9725627EAEC}" type="pres">
      <dgm:prSet presAssocID="{69A47012-4D69-4FBE-9E9C-5A9A742790B8}" presName="hierChild7" presStyleCnt="0"/>
      <dgm:spPr/>
    </dgm:pt>
    <dgm:pt modelId="{101B945E-E36D-4A0E-9376-DF76966EDA26}" type="pres">
      <dgm:prSet presAssocID="{6C8F0FBB-9877-47FB-B8C1-E0C549A7703A}" presName="Name111" presStyleLbl="parChTrans1D3" presStyleIdx="8" presStyleCnt="9"/>
      <dgm:spPr/>
    </dgm:pt>
    <dgm:pt modelId="{5A5A5D81-29C5-401A-A5E1-8560708542E1}" type="pres">
      <dgm:prSet presAssocID="{6B306D27-ECC2-4548-B70E-7729464BD179}" presName="hierRoot3" presStyleCnt="0">
        <dgm:presLayoutVars>
          <dgm:hierBranch val="init"/>
        </dgm:presLayoutVars>
      </dgm:prSet>
      <dgm:spPr/>
    </dgm:pt>
    <dgm:pt modelId="{6C445CBA-E2A2-405A-BAB7-42AE454BD38B}" type="pres">
      <dgm:prSet presAssocID="{6B306D27-ECC2-4548-B70E-7729464BD179}" presName="rootComposite3" presStyleCnt="0"/>
      <dgm:spPr/>
    </dgm:pt>
    <dgm:pt modelId="{A334B7C3-FEAC-4F4A-ABBB-B940026DB69D}" type="pres">
      <dgm:prSet presAssocID="{6B306D27-ECC2-4548-B70E-7729464BD179}" presName="rootText3" presStyleLbl="asst2" presStyleIdx="1" presStyleCnt="2" custScaleX="180560">
        <dgm:presLayoutVars>
          <dgm:chPref val="3"/>
        </dgm:presLayoutVars>
      </dgm:prSet>
      <dgm:spPr/>
    </dgm:pt>
    <dgm:pt modelId="{28132CFA-22A4-4AAA-965B-7BC89C9FA487}" type="pres">
      <dgm:prSet presAssocID="{6B306D27-ECC2-4548-B70E-7729464BD179}" presName="rootConnector3" presStyleLbl="asst2" presStyleIdx="1" presStyleCnt="2"/>
      <dgm:spPr/>
    </dgm:pt>
    <dgm:pt modelId="{63AA867B-8434-44E8-BACB-5EF08EABB353}" type="pres">
      <dgm:prSet presAssocID="{6B306D27-ECC2-4548-B70E-7729464BD179}" presName="hierChild6" presStyleCnt="0"/>
      <dgm:spPr/>
    </dgm:pt>
    <dgm:pt modelId="{4881B87C-4A2E-4188-B1A6-DEF0D5C3F388}" type="pres">
      <dgm:prSet presAssocID="{6B306D27-ECC2-4548-B70E-7729464BD179}" presName="hierChild7" presStyleCnt="0"/>
      <dgm:spPr/>
    </dgm:pt>
    <dgm:pt modelId="{0EF24A4D-0EB1-4BA9-8A57-3548E6A92E0B}" type="pres">
      <dgm:prSet presAssocID="{EBA54788-1761-44ED-ADE5-83118B012CD4}" presName="hierChild3" presStyleCnt="0"/>
      <dgm:spPr/>
    </dgm:pt>
  </dgm:ptLst>
  <dgm:cxnLst>
    <dgm:cxn modelId="{E878190A-E8FE-4CC1-B1EA-AA307ED54BFD}" type="presOf" srcId="{6977DADB-46C2-446B-AC2E-A350A8001483}" destId="{904F06E3-26FD-4C28-94B5-6F2642C6FFFD}" srcOrd="1" destOrd="0" presId="urn:microsoft.com/office/officeart/2005/8/layout/orgChart1"/>
    <dgm:cxn modelId="{09271614-8239-48B1-8E82-D5D0F98C1D6E}" srcId="{BF922CB0-2550-4215-9E32-9DF161ADAA24}" destId="{EB348AB9-3DF9-4E8B-9C05-5078A6DA1E30}" srcOrd="1" destOrd="0" parTransId="{EB121475-F973-482B-99DD-EB6DCF1CADBA}" sibTransId="{1640DEB7-505A-41B6-A681-7DFE535E9287}"/>
    <dgm:cxn modelId="{4CE5CE14-ADC3-494C-BBB7-1F92D08CECA3}" type="presOf" srcId="{882753CB-3B2C-4152-B8B7-0FCCB8779561}" destId="{A7C55A31-6701-4EA1-ABAB-E554D0345C4A}" srcOrd="0" destOrd="0" presId="urn:microsoft.com/office/officeart/2005/8/layout/orgChart1"/>
    <dgm:cxn modelId="{D469EF17-D553-4D62-82DE-17CA66102E31}" type="presOf" srcId="{EBA54788-1761-44ED-ADE5-83118B012CD4}" destId="{30C18D33-35FC-4BF9-9C11-4883A7419A80}" srcOrd="1" destOrd="0" presId="urn:microsoft.com/office/officeart/2005/8/layout/orgChart1"/>
    <dgm:cxn modelId="{480EE418-BDA0-42B1-B46E-719F710E7448}" type="presOf" srcId="{99734E0D-46F9-42FA-9973-08C1B48A7111}" destId="{9ED496E9-6EE2-45D6-A1CD-F31CC9107B22}" srcOrd="0" destOrd="0" presId="urn:microsoft.com/office/officeart/2005/8/layout/orgChart1"/>
    <dgm:cxn modelId="{CF0A6B1A-45F2-4290-A5B0-574065F0C750}" type="presOf" srcId="{D494E0A2-E153-441E-999E-4EFB8C5570C1}" destId="{2DC62EB2-3E7E-4222-ACC4-FAF4ECE3FFD4}" srcOrd="0" destOrd="0" presId="urn:microsoft.com/office/officeart/2005/8/layout/orgChart1"/>
    <dgm:cxn modelId="{C30C5C20-AEB9-492B-AA72-7AEB1CB42975}" type="presOf" srcId="{99734E0D-46F9-42FA-9973-08C1B48A7111}" destId="{E05E0510-3ADC-4E90-8BC3-0FBA2FC5D548}" srcOrd="1" destOrd="0" presId="urn:microsoft.com/office/officeart/2005/8/layout/orgChart1"/>
    <dgm:cxn modelId="{A32B6928-C222-4DA9-AEF2-D52103791FED}" type="presOf" srcId="{287C7F1F-9E8F-4B12-8789-2075808A93AC}" destId="{14788CF3-158B-4B94-A3CF-347EA2F3C540}" srcOrd="0" destOrd="0" presId="urn:microsoft.com/office/officeart/2005/8/layout/orgChart1"/>
    <dgm:cxn modelId="{354FF829-2823-425F-9F53-02A7725EC8D4}" type="presOf" srcId="{0ABFD192-5A84-48AA-A90F-933BDC6D6920}" destId="{D002A2DE-FDB6-4B79-86D9-5BA1B57444E5}" srcOrd="1" destOrd="0" presId="urn:microsoft.com/office/officeart/2005/8/layout/orgChart1"/>
    <dgm:cxn modelId="{D0BE1736-D8F8-4266-8232-8826FF180BAA}" type="presOf" srcId="{6B306D27-ECC2-4548-B70E-7729464BD179}" destId="{28132CFA-22A4-4AAA-965B-7BC89C9FA487}" srcOrd="1" destOrd="0" presId="urn:microsoft.com/office/officeart/2005/8/layout/orgChart1"/>
    <dgm:cxn modelId="{C7F04D3C-6C4E-4A16-96EC-FBFBE5F63083}" srcId="{BF922CB0-2550-4215-9E32-9DF161ADAA24}" destId="{4D19BA75-843B-4016-88AE-450F0DD5B5EE}" srcOrd="2" destOrd="0" parTransId="{CCB4B286-7186-49BF-BD71-49BFB952B51D}" sibTransId="{ABF132B8-1F7B-4E4E-A891-FA40DC30EF53}"/>
    <dgm:cxn modelId="{6B18863C-2C03-4374-A810-6001B6CFC62E}" type="presOf" srcId="{882753CB-3B2C-4152-B8B7-0FCCB8779561}" destId="{739041B2-56F4-427C-8CF1-31E4A33E5599}" srcOrd="1" destOrd="0" presId="urn:microsoft.com/office/officeart/2005/8/layout/orgChart1"/>
    <dgm:cxn modelId="{D46B933D-99F5-48B9-8DE7-34DAB08759BD}" srcId="{D494E0A2-E153-441E-999E-4EFB8C5570C1}" destId="{6977DADB-46C2-446B-AC2E-A350A8001483}" srcOrd="0" destOrd="0" parTransId="{2EF2A719-01C9-4203-9EA1-7EA0D563588D}" sibTransId="{42EF8683-A492-4FB9-BAEF-1B58BAF89456}"/>
    <dgm:cxn modelId="{8FB64E40-216F-4C1A-9EC8-5FF09DD93C81}" type="presOf" srcId="{BF922CB0-2550-4215-9E32-9DF161ADAA24}" destId="{18CBE353-1970-4FDF-BE04-72AD1F9CE5BC}" srcOrd="1" destOrd="0" presId="urn:microsoft.com/office/officeart/2005/8/layout/orgChart1"/>
    <dgm:cxn modelId="{3D94095C-1B46-4C4D-A9C2-72B73904DB29}" srcId="{BF922CB0-2550-4215-9E32-9DF161ADAA24}" destId="{F41CE373-1C41-4321-98FD-D69BC8E78522}" srcOrd="4" destOrd="0" parTransId="{9765EFE8-D2BB-46E6-B21B-D08B2A7B7780}" sibTransId="{FFA831E1-47FA-4870-B63C-A918E1D1C741}"/>
    <dgm:cxn modelId="{AAE3C85C-5844-4ADD-B8ED-C6A3FC221FEF}" type="presOf" srcId="{030DCD69-45AB-43D2-A275-25D833420CC7}" destId="{442D80FD-C2C9-4E51-A292-C3AB5D5ED1AD}" srcOrd="0" destOrd="0" presId="urn:microsoft.com/office/officeart/2005/8/layout/orgChart1"/>
    <dgm:cxn modelId="{BBF73861-3734-42C0-B4FC-A824CBDF5933}" type="presOf" srcId="{F4EEC0C7-1CD2-483D-A84E-5843377E262D}" destId="{B27A5968-C6F8-4AA7-A196-85B6F59EF862}" srcOrd="0" destOrd="0" presId="urn:microsoft.com/office/officeart/2005/8/layout/orgChart1"/>
    <dgm:cxn modelId="{0EADC161-6DA9-4D5D-84EB-1A9E331B2E5C}" srcId="{D494E0A2-E153-441E-999E-4EFB8C5570C1}" destId="{69A47012-4D69-4FBE-9E9C-5A9A742790B8}" srcOrd="6" destOrd="0" parTransId="{07BE88F1-37FE-4CD4-BB76-039D7CDE387A}" sibTransId="{8848DE71-47F1-4B65-BDCD-A32028F938DE}"/>
    <dgm:cxn modelId="{93121C44-9A1A-430A-8A0D-1D1FBA80808C}" type="presOf" srcId="{2EF2A719-01C9-4203-9EA1-7EA0D563588D}" destId="{CE64A322-58A6-4545-BAD7-E2FA8657D774}" srcOrd="0" destOrd="0" presId="urn:microsoft.com/office/officeart/2005/8/layout/orgChart1"/>
    <dgm:cxn modelId="{4C2DE745-12DD-4E9E-BF9D-71F30AD7BA17}" type="presOf" srcId="{F41CE373-1C41-4321-98FD-D69BC8E78522}" destId="{16DA341A-EEF9-45F0-A292-C2FFF53BD0D2}" srcOrd="0" destOrd="0" presId="urn:microsoft.com/office/officeart/2005/8/layout/orgChart1"/>
    <dgm:cxn modelId="{1071D046-FDAB-42A2-8EFD-455CFBD06B90}" type="presOf" srcId="{CAB01C4B-04C3-4915-8F7E-F6B38ECF36CC}" destId="{CAAB8FB6-FB5C-4ADD-A310-149A71670910}" srcOrd="0" destOrd="0" presId="urn:microsoft.com/office/officeart/2005/8/layout/orgChart1"/>
    <dgm:cxn modelId="{9938C04A-D146-4483-A8D8-CD37E6E7C125}" type="presOf" srcId="{EB348AB9-3DF9-4E8B-9C05-5078A6DA1E30}" destId="{93524FA5-0B0A-446F-A399-642FBBEBC137}" srcOrd="1" destOrd="0" presId="urn:microsoft.com/office/officeart/2005/8/layout/orgChart1"/>
    <dgm:cxn modelId="{46E8E64C-C17A-47F4-8A9C-C09DF6F49E46}" type="presOf" srcId="{6977DADB-46C2-446B-AC2E-A350A8001483}" destId="{2999AA3A-4FD3-4962-821D-F41A37A15B45}" srcOrd="0" destOrd="0" presId="urn:microsoft.com/office/officeart/2005/8/layout/orgChart1"/>
    <dgm:cxn modelId="{6B94304F-7F9E-404F-B3B4-B2B0B3995EF4}" srcId="{D494E0A2-E153-441E-999E-4EFB8C5570C1}" destId="{677CF9BC-A5BF-4940-8B82-54521F724561}" srcOrd="1" destOrd="0" parTransId="{3E4BD799-60FB-4872-8335-A5486287FF61}" sibTransId="{24850E96-CE87-4BDE-9C14-8F30CC35E50D}"/>
    <dgm:cxn modelId="{8E875950-3D1E-48EF-B5BC-B92DAB6BFC72}" srcId="{D494E0A2-E153-441E-999E-4EFB8C5570C1}" destId="{D51E86C2-1BA4-4F03-ADD6-430DB09515B1}" srcOrd="4" destOrd="0" parTransId="{F4EEC0C7-1CD2-483D-A84E-5843377E262D}" sibTransId="{F01CE078-3577-4472-AB79-BB4BA114A103}"/>
    <dgm:cxn modelId="{6B054852-E64D-4CA1-9659-F71395D4687D}" srcId="{D494E0A2-E153-441E-999E-4EFB8C5570C1}" destId="{CAB01C4B-04C3-4915-8F7E-F6B38ECF36CC}" srcOrd="3" destOrd="0" parTransId="{D72BB0AC-BDE5-437D-B1D0-8A4484014368}" sibTransId="{3BACEBB5-6AD9-4004-943A-00B1606884CB}"/>
    <dgm:cxn modelId="{1D4BAD73-0AC7-4A13-B8AC-5A97D05FB352}" type="presOf" srcId="{CCB4B286-7186-49BF-BD71-49BFB952B51D}" destId="{6D24BA52-E741-4488-9C2A-4F1870B6C8D2}" srcOrd="0" destOrd="0" presId="urn:microsoft.com/office/officeart/2005/8/layout/orgChart1"/>
    <dgm:cxn modelId="{C35A2054-8CF3-4F63-BC45-5CC84983E6F1}" srcId="{D494E0A2-E153-441E-999E-4EFB8C5570C1}" destId="{C6B6B386-F639-445D-85AE-F2661781767A}" srcOrd="8" destOrd="0" parTransId="{AB616CC8-267B-4963-A8CD-9D926C4AB35A}" sibTransId="{1D73120F-CDC9-4A81-A768-0A04B92E89C4}"/>
    <dgm:cxn modelId="{8D164075-7CCB-4CBC-8902-5AF47F9650B4}" type="presOf" srcId="{DFB89C88-7A6D-4FCC-AE67-D20272527EE0}" destId="{4A8C45B1-1B0E-4238-915B-03EA460FE7F4}" srcOrd="0" destOrd="0" presId="urn:microsoft.com/office/officeart/2005/8/layout/orgChart1"/>
    <dgm:cxn modelId="{6D90D657-3C62-44A0-B42C-6ECE76DF399E}" srcId="{D494E0A2-E153-441E-999E-4EFB8C5570C1}" destId="{BF922CB0-2550-4215-9E32-9DF161ADAA24}" srcOrd="5" destOrd="0" parTransId="{ACA61D77-CABD-48B9-A89A-C0F9258830CD}" sibTransId="{DF26B280-47E8-473A-AEDC-C6558332621D}"/>
    <dgm:cxn modelId="{4866665A-C272-44BE-AFF8-961EF5C45225}" type="presOf" srcId="{69A47012-4D69-4FBE-9E9C-5A9A742790B8}" destId="{6D7C0781-E75B-43FA-BCE9-FE7DC09C5692}" srcOrd="0" destOrd="0" presId="urn:microsoft.com/office/officeart/2005/8/layout/orgChart1"/>
    <dgm:cxn modelId="{24E6F17A-44FF-4923-BC27-8F2633C46F78}" type="presOf" srcId="{CAB01C4B-04C3-4915-8F7E-F6B38ECF36CC}" destId="{572727DA-3E17-4B74-BBE6-41B8A6941ECC}" srcOrd="1" destOrd="0" presId="urn:microsoft.com/office/officeart/2005/8/layout/orgChart1"/>
    <dgm:cxn modelId="{8690687C-662A-4238-B77E-AD1466E55D81}" srcId="{D494E0A2-E153-441E-999E-4EFB8C5570C1}" destId="{6B306D27-ECC2-4548-B70E-7729464BD179}" srcOrd="7" destOrd="0" parTransId="{6C8F0FBB-9877-47FB-B8C1-E0C549A7703A}" sibTransId="{56048334-4788-4C18-A992-1AA40008A9B7}"/>
    <dgm:cxn modelId="{F233597C-015B-4B45-8240-109CC77CECF5}" type="presOf" srcId="{D51E86C2-1BA4-4F03-ADD6-430DB09515B1}" destId="{224D54D6-6CD4-4529-8175-483A32F52D83}" srcOrd="1" destOrd="0" presId="urn:microsoft.com/office/officeart/2005/8/layout/orgChart1"/>
    <dgm:cxn modelId="{93EE1E7D-0BEF-4407-9993-86A0A8498893}" type="presOf" srcId="{31F3A792-0E36-400A-90C3-0728C307C664}" destId="{5B01148E-E559-494B-B356-952FFC8A8421}" srcOrd="0" destOrd="0" presId="urn:microsoft.com/office/officeart/2005/8/layout/orgChart1"/>
    <dgm:cxn modelId="{93F12A89-F6D2-46B1-9ED8-8CC3B29473BB}" srcId="{EBA54788-1761-44ED-ADE5-83118B012CD4}" destId="{D494E0A2-E153-441E-999E-4EFB8C5570C1}" srcOrd="0" destOrd="0" parTransId="{FA8715F1-9896-4909-9053-C72B022CEBD1}" sibTransId="{A25F7174-E35D-4679-8437-E0BBB4B30329}"/>
    <dgm:cxn modelId="{AA847589-590D-40D8-AB14-7951A4A8DD48}" type="presOf" srcId="{FAEE9833-4F3C-4D95-8233-4ABCA9F7BDA6}" destId="{6669A6C7-DF27-4265-B6D0-7C440DD2E5E4}" srcOrd="1" destOrd="0" presId="urn:microsoft.com/office/officeart/2005/8/layout/orgChart1"/>
    <dgm:cxn modelId="{40F6DA8E-AB09-41F6-AEA8-A59285D2FF3F}" type="presOf" srcId="{C6B6B386-F639-445D-85AE-F2661781767A}" destId="{38C61693-8360-4CB6-AB5A-9C1C4EB7AB38}" srcOrd="0" destOrd="0" presId="urn:microsoft.com/office/officeart/2005/8/layout/orgChart1"/>
    <dgm:cxn modelId="{2D821291-7F8F-4E30-BF19-D57DDBCB8AA8}" type="presOf" srcId="{07BE88F1-37FE-4CD4-BB76-039D7CDE387A}" destId="{E0213BF4-256A-4FF6-8BB1-0F8CCB3DBBF7}" srcOrd="0" destOrd="0" presId="urn:microsoft.com/office/officeart/2005/8/layout/orgChart1"/>
    <dgm:cxn modelId="{30E98593-CAA8-4D83-9CAE-6A22296365F0}" type="presOf" srcId="{08E680A9-5BA5-489D-B527-B8D7A0CD221D}" destId="{970C5185-5E65-4212-9BAC-A08619A6F0F2}" srcOrd="0" destOrd="0" presId="urn:microsoft.com/office/officeart/2005/8/layout/orgChart1"/>
    <dgm:cxn modelId="{862A5494-4907-4670-B14C-96A31C93315E}" type="presOf" srcId="{D72BB0AC-BDE5-437D-B1D0-8A4484014368}" destId="{D967846C-87CE-4F7B-9DD1-8F8DCDBAA706}" srcOrd="0" destOrd="0" presId="urn:microsoft.com/office/officeart/2005/8/layout/orgChart1"/>
    <dgm:cxn modelId="{9814189A-697B-4063-AC32-AC9C87B11684}" srcId="{31F3A792-0E36-400A-90C3-0728C307C664}" destId="{EBA54788-1761-44ED-ADE5-83118B012CD4}" srcOrd="0" destOrd="0" parTransId="{AA10D3D2-DB36-4501-BD2B-A3C572831459}" sibTransId="{CE0C2E39-0F24-4637-BFD9-8BD2E634A94E}"/>
    <dgm:cxn modelId="{0254AA9A-543A-4BCB-82FA-06F931EE736E}" type="presOf" srcId="{0ABFD192-5A84-48AA-A90F-933BDC6D6920}" destId="{71C9DE92-D1DB-4ACF-8946-7906BCD3D2D4}" srcOrd="0" destOrd="0" presId="urn:microsoft.com/office/officeart/2005/8/layout/orgChart1"/>
    <dgm:cxn modelId="{C677D9A1-787B-439F-8593-C49FDBCB8F58}" srcId="{E171E80C-CA26-402F-820F-A241C4D9928D}" destId="{0ABFD192-5A84-48AA-A90F-933BDC6D6920}" srcOrd="0" destOrd="0" parTransId="{030DCD69-45AB-43D2-A275-25D833420CC7}" sibTransId="{64AEA13E-7FE9-4B58-8DB7-5197737E8C6C}"/>
    <dgm:cxn modelId="{9136D3A5-792B-4621-896D-B1A19AE8933D}" type="presOf" srcId="{FAEE9833-4F3C-4D95-8233-4ABCA9F7BDA6}" destId="{9FC32896-FC77-4FBE-833A-46F07DA2365F}" srcOrd="0" destOrd="0" presId="urn:microsoft.com/office/officeart/2005/8/layout/orgChart1"/>
    <dgm:cxn modelId="{592040B5-81D8-4570-83C2-965371E66363}" srcId="{BF922CB0-2550-4215-9E32-9DF161ADAA24}" destId="{882753CB-3B2C-4152-B8B7-0FCCB8779561}" srcOrd="0" destOrd="0" parTransId="{287C7F1F-9E8F-4B12-8789-2075808A93AC}" sibTransId="{0BA2B754-848C-41B9-ABB8-045379F2E72F}"/>
    <dgm:cxn modelId="{D2E5E3B5-BDDF-48A5-AA2B-B6C4EE44DE88}" type="presOf" srcId="{FA8715F1-9896-4909-9053-C72B022CEBD1}" destId="{758A8832-9975-4DCA-A6E7-3D940EA1DC23}" srcOrd="0" destOrd="0" presId="urn:microsoft.com/office/officeart/2005/8/layout/orgChart1"/>
    <dgm:cxn modelId="{E1C3DFB7-BE8E-4095-B7D6-97995F976589}" srcId="{677CF9BC-A5BF-4940-8B82-54521F724561}" destId="{E171E80C-CA26-402F-820F-A241C4D9928D}" srcOrd="0" destOrd="0" parTransId="{DFB89C88-7A6D-4FCC-AE67-D20272527EE0}" sibTransId="{1F979C01-6615-4E0D-8B14-8C801430BE10}"/>
    <dgm:cxn modelId="{B566FAC1-7C26-4ABE-A560-863EBA2728C4}" type="presOf" srcId="{E171E80C-CA26-402F-820F-A241C4D9928D}" destId="{3AE59076-6578-424B-807D-456BB9C8FDD5}" srcOrd="1" destOrd="0" presId="urn:microsoft.com/office/officeart/2005/8/layout/orgChart1"/>
    <dgm:cxn modelId="{5F6DBBC2-B64B-47F1-A927-E6448ECA9693}" type="presOf" srcId="{4D19BA75-843B-4016-88AE-450F0DD5B5EE}" destId="{4158EFD6-A1E1-46F9-9B15-1FC28D069C15}" srcOrd="0" destOrd="0" presId="urn:microsoft.com/office/officeart/2005/8/layout/orgChart1"/>
    <dgm:cxn modelId="{0A221BCD-61CA-435D-8D45-D1BC20C13905}" type="presOf" srcId="{677CF9BC-A5BF-4940-8B82-54521F724561}" destId="{4E9A52A0-89E9-405D-94CD-2BFFFABCA518}" srcOrd="0" destOrd="0" presId="urn:microsoft.com/office/officeart/2005/8/layout/orgChart1"/>
    <dgm:cxn modelId="{48B89ACE-5DFC-44C9-B046-E14CC55403EA}" type="presOf" srcId="{27AB2EE5-CD60-4233-AA46-477858B4001C}" destId="{63D18BBF-2FCB-4050-BE20-B8E0C533FDB6}" srcOrd="0" destOrd="0" presId="urn:microsoft.com/office/officeart/2005/8/layout/orgChart1"/>
    <dgm:cxn modelId="{86029CCE-39A3-428C-9BD8-9A72080D864C}" type="presOf" srcId="{EB348AB9-3DF9-4E8B-9C05-5078A6DA1E30}" destId="{5600F1B0-1730-4184-A1E7-87FFC1462F61}" srcOrd="0" destOrd="0" presId="urn:microsoft.com/office/officeart/2005/8/layout/orgChart1"/>
    <dgm:cxn modelId="{E1C215CF-404E-40DB-B1E7-FD079372598F}" type="presOf" srcId="{EB121475-F973-482B-99DD-EB6DCF1CADBA}" destId="{528D325E-6204-44D2-91B2-8CCAA4CEFC71}" srcOrd="0" destOrd="0" presId="urn:microsoft.com/office/officeart/2005/8/layout/orgChart1"/>
    <dgm:cxn modelId="{3E5971CF-AF1B-4142-B116-147A7464B51C}" type="presOf" srcId="{69A47012-4D69-4FBE-9E9C-5A9A742790B8}" destId="{C9E28778-4876-48F4-802A-83FC24F4BC47}" srcOrd="1" destOrd="0" presId="urn:microsoft.com/office/officeart/2005/8/layout/orgChart1"/>
    <dgm:cxn modelId="{3378A4DD-E94B-49F0-9D86-853591A9CDE0}" type="presOf" srcId="{4D19BA75-843B-4016-88AE-450F0DD5B5EE}" destId="{EA683F5C-36E5-4A04-89D5-4859CBE1263E}" srcOrd="1" destOrd="0" presId="urn:microsoft.com/office/officeart/2005/8/layout/orgChart1"/>
    <dgm:cxn modelId="{BB9D9EE0-79AA-4AA2-85D0-4BA86981235E}" type="presOf" srcId="{3E4BD799-60FB-4872-8335-A5486287FF61}" destId="{755B31C1-69DC-4DFF-B226-4B4FE7551321}" srcOrd="0" destOrd="0" presId="urn:microsoft.com/office/officeart/2005/8/layout/orgChart1"/>
    <dgm:cxn modelId="{345869E2-81A3-4A34-80F9-BFB276ABEA05}" type="presOf" srcId="{AB616CC8-267B-4963-A8CD-9D926C4AB35A}" destId="{BC270579-4056-49F1-9F69-B84AF1DFE732}" srcOrd="0" destOrd="0" presId="urn:microsoft.com/office/officeart/2005/8/layout/orgChart1"/>
    <dgm:cxn modelId="{F129AEE2-9C4A-490D-B76A-3CBF4492545B}" type="presOf" srcId="{BF922CB0-2550-4215-9E32-9DF161ADAA24}" destId="{AE5AE540-5280-4B75-BF37-16C6B8E86760}" srcOrd="0" destOrd="0" presId="urn:microsoft.com/office/officeart/2005/8/layout/orgChart1"/>
    <dgm:cxn modelId="{5B02CFE2-E90A-4BE9-8A0E-38C373070F17}" type="presOf" srcId="{ACA61D77-CABD-48B9-A89A-C0F9258830CD}" destId="{CB288059-D3C8-41E5-ADF3-3B3037287243}" srcOrd="0" destOrd="0" presId="urn:microsoft.com/office/officeart/2005/8/layout/orgChart1"/>
    <dgm:cxn modelId="{521354E3-7BAF-428A-9012-80B6D7827842}" type="presOf" srcId="{C6B6B386-F639-445D-85AE-F2661781767A}" destId="{2DFCE5DE-3232-4950-856F-58BB852E1E05}" srcOrd="1" destOrd="0" presId="urn:microsoft.com/office/officeart/2005/8/layout/orgChart1"/>
    <dgm:cxn modelId="{794DC1E3-7317-4427-B782-51A2F189F226}" type="presOf" srcId="{E171E80C-CA26-402F-820F-A241C4D9928D}" destId="{D60EEA51-83B0-498E-AE16-77E12E9DCB46}" srcOrd="0" destOrd="0" presId="urn:microsoft.com/office/officeart/2005/8/layout/orgChart1"/>
    <dgm:cxn modelId="{670E61E4-2C6A-491E-AD6B-C968D23BE49B}" srcId="{D494E0A2-E153-441E-999E-4EFB8C5570C1}" destId="{99734E0D-46F9-42FA-9973-08C1B48A7111}" srcOrd="2" destOrd="0" parTransId="{08E680A9-5BA5-489D-B527-B8D7A0CD221D}" sibTransId="{7E9C8136-C1AE-4D9E-BEFE-19BE30DDEC16}"/>
    <dgm:cxn modelId="{CCAF02E5-13CE-4F92-9D2C-D25553921FAC}" type="presOf" srcId="{6B306D27-ECC2-4548-B70E-7729464BD179}" destId="{A334B7C3-FEAC-4F4A-ABBB-B940026DB69D}" srcOrd="0" destOrd="0" presId="urn:microsoft.com/office/officeart/2005/8/layout/orgChart1"/>
    <dgm:cxn modelId="{B68DB1E7-BC92-4CF6-A39A-09F7E3651016}" type="presOf" srcId="{6C8F0FBB-9877-47FB-B8C1-E0C549A7703A}" destId="{101B945E-E36D-4A0E-9376-DF76966EDA26}" srcOrd="0" destOrd="0" presId="urn:microsoft.com/office/officeart/2005/8/layout/orgChart1"/>
    <dgm:cxn modelId="{E40B57F0-DB54-4D3F-B6E3-B13EC909BB83}" type="presOf" srcId="{D494E0A2-E153-441E-999E-4EFB8C5570C1}" destId="{9E91DA8B-1177-4F18-B772-2ED1D5ACD85E}" srcOrd="1" destOrd="0" presId="urn:microsoft.com/office/officeart/2005/8/layout/orgChart1"/>
    <dgm:cxn modelId="{2A92A8F0-367B-40FC-B268-4F7D5B107F72}" srcId="{BF922CB0-2550-4215-9E32-9DF161ADAA24}" destId="{FAEE9833-4F3C-4D95-8233-4ABCA9F7BDA6}" srcOrd="3" destOrd="0" parTransId="{27AB2EE5-CD60-4233-AA46-477858B4001C}" sibTransId="{D919B157-76AE-43C0-B6EB-866979BDDD1E}"/>
    <dgm:cxn modelId="{2FC41CF3-DEAA-4F60-89F2-A8BA9CB33741}" type="presOf" srcId="{EBA54788-1761-44ED-ADE5-83118B012CD4}" destId="{25A51992-68C1-4514-B1D3-DE617B0C0D35}" srcOrd="0" destOrd="0" presId="urn:microsoft.com/office/officeart/2005/8/layout/orgChart1"/>
    <dgm:cxn modelId="{557944F5-254C-4DAA-96DF-E1760C07602C}" type="presOf" srcId="{677CF9BC-A5BF-4940-8B82-54521F724561}" destId="{2EC05FE4-A313-461C-A6FF-177A82C2204B}" srcOrd="1" destOrd="0" presId="urn:microsoft.com/office/officeart/2005/8/layout/orgChart1"/>
    <dgm:cxn modelId="{6B0EA3F5-DD25-4AA0-9763-2F4DAEFB4FA5}" type="presOf" srcId="{9765EFE8-D2BB-46E6-B21B-D08B2A7B7780}" destId="{D3D8D2C9-DFFF-4395-A25D-9A52BB05DE05}" srcOrd="0" destOrd="0" presId="urn:microsoft.com/office/officeart/2005/8/layout/orgChart1"/>
    <dgm:cxn modelId="{59DEB4F7-55D4-432C-8CCE-670075AFD9B2}" type="presOf" srcId="{D51E86C2-1BA4-4F03-ADD6-430DB09515B1}" destId="{49BC122E-7F0F-491F-94CD-134B15C0A20E}" srcOrd="0" destOrd="0" presId="urn:microsoft.com/office/officeart/2005/8/layout/orgChart1"/>
    <dgm:cxn modelId="{5EEED8FF-E901-4FDD-8D71-D176E109D716}" type="presOf" srcId="{F41CE373-1C41-4321-98FD-D69BC8E78522}" destId="{4172BD96-75C3-4AE9-B497-6CEAD0076910}" srcOrd="1" destOrd="0" presId="urn:microsoft.com/office/officeart/2005/8/layout/orgChart1"/>
    <dgm:cxn modelId="{3FA3A65F-F6AA-454A-AAA8-154910F6715E}" type="presParOf" srcId="{5B01148E-E559-494B-B356-952FFC8A8421}" destId="{57EF0E3E-5D37-453C-9BB3-39B709540FD2}" srcOrd="0" destOrd="0" presId="urn:microsoft.com/office/officeart/2005/8/layout/orgChart1"/>
    <dgm:cxn modelId="{333039EF-ADA7-4565-8E63-32EF3AD9261D}" type="presParOf" srcId="{57EF0E3E-5D37-453C-9BB3-39B709540FD2}" destId="{DE37D50C-3B3C-4C56-9C8B-2862758F3C8F}" srcOrd="0" destOrd="0" presId="urn:microsoft.com/office/officeart/2005/8/layout/orgChart1"/>
    <dgm:cxn modelId="{E9284271-CAAE-43D1-BFB4-A731E494056D}" type="presParOf" srcId="{DE37D50C-3B3C-4C56-9C8B-2862758F3C8F}" destId="{25A51992-68C1-4514-B1D3-DE617B0C0D35}" srcOrd="0" destOrd="0" presId="urn:microsoft.com/office/officeart/2005/8/layout/orgChart1"/>
    <dgm:cxn modelId="{D08AB17D-BB40-4244-A909-2B43A9730A08}" type="presParOf" srcId="{DE37D50C-3B3C-4C56-9C8B-2862758F3C8F}" destId="{30C18D33-35FC-4BF9-9C11-4883A7419A80}" srcOrd="1" destOrd="0" presId="urn:microsoft.com/office/officeart/2005/8/layout/orgChart1"/>
    <dgm:cxn modelId="{1284A2A3-2DE8-4676-9400-050D3022709E}" type="presParOf" srcId="{57EF0E3E-5D37-453C-9BB3-39B709540FD2}" destId="{5045ABA6-84B2-4F6B-968E-43243AAB1D0A}" srcOrd="1" destOrd="0" presId="urn:microsoft.com/office/officeart/2005/8/layout/orgChart1"/>
    <dgm:cxn modelId="{271B0C36-7EE3-46AA-B303-A38583F8F96C}" type="presParOf" srcId="{5045ABA6-84B2-4F6B-968E-43243AAB1D0A}" destId="{758A8832-9975-4DCA-A6E7-3D940EA1DC23}" srcOrd="0" destOrd="0" presId="urn:microsoft.com/office/officeart/2005/8/layout/orgChart1"/>
    <dgm:cxn modelId="{D66E4414-0EB8-459E-8C05-1B6109AF7554}" type="presParOf" srcId="{5045ABA6-84B2-4F6B-968E-43243AAB1D0A}" destId="{C5EAD28D-EBD5-4A61-AF78-5DB9C42F1D23}" srcOrd="1" destOrd="0" presId="urn:microsoft.com/office/officeart/2005/8/layout/orgChart1"/>
    <dgm:cxn modelId="{58AEF49F-A4CA-444E-8B2B-57D7188FD756}" type="presParOf" srcId="{C5EAD28D-EBD5-4A61-AF78-5DB9C42F1D23}" destId="{5ACFDF20-4945-4E02-A50F-2C5B020963AE}" srcOrd="0" destOrd="0" presId="urn:microsoft.com/office/officeart/2005/8/layout/orgChart1"/>
    <dgm:cxn modelId="{ECE61BB0-2EB4-42D6-8FA1-7C09A3355294}" type="presParOf" srcId="{5ACFDF20-4945-4E02-A50F-2C5B020963AE}" destId="{2DC62EB2-3E7E-4222-ACC4-FAF4ECE3FFD4}" srcOrd="0" destOrd="0" presId="urn:microsoft.com/office/officeart/2005/8/layout/orgChart1"/>
    <dgm:cxn modelId="{7806CFE4-AD36-49EB-AB15-EB6D1E836B98}" type="presParOf" srcId="{5ACFDF20-4945-4E02-A50F-2C5B020963AE}" destId="{9E91DA8B-1177-4F18-B772-2ED1D5ACD85E}" srcOrd="1" destOrd="0" presId="urn:microsoft.com/office/officeart/2005/8/layout/orgChart1"/>
    <dgm:cxn modelId="{CB89EAA5-820D-47F3-B7FC-AB6CAFFC3A92}" type="presParOf" srcId="{C5EAD28D-EBD5-4A61-AF78-5DB9C42F1D23}" destId="{5A96A6E8-384A-4601-83D0-F403D9FAFC0D}" srcOrd="1" destOrd="0" presId="urn:microsoft.com/office/officeart/2005/8/layout/orgChart1"/>
    <dgm:cxn modelId="{EF9C412D-E84A-439F-BD81-C918C0FDBFDA}" type="presParOf" srcId="{5A96A6E8-384A-4601-83D0-F403D9FAFC0D}" destId="{CE64A322-58A6-4545-BAD7-E2FA8657D774}" srcOrd="0" destOrd="0" presId="urn:microsoft.com/office/officeart/2005/8/layout/orgChart1"/>
    <dgm:cxn modelId="{33B1AAC8-8050-4C9D-BCBA-6C23954C8A9F}" type="presParOf" srcId="{5A96A6E8-384A-4601-83D0-F403D9FAFC0D}" destId="{1B4D07BE-8F7A-47DF-B2DE-5AF1B0643D97}" srcOrd="1" destOrd="0" presId="urn:microsoft.com/office/officeart/2005/8/layout/orgChart1"/>
    <dgm:cxn modelId="{9389BFE5-7FFC-484F-9718-5DDBC8BBBE27}" type="presParOf" srcId="{1B4D07BE-8F7A-47DF-B2DE-5AF1B0643D97}" destId="{F2EAD672-BCD9-48F1-94B2-CB5DC1E5383C}" srcOrd="0" destOrd="0" presId="urn:microsoft.com/office/officeart/2005/8/layout/orgChart1"/>
    <dgm:cxn modelId="{C5F1F4AC-F6B8-41E5-965D-CFCE9B67C725}" type="presParOf" srcId="{F2EAD672-BCD9-48F1-94B2-CB5DC1E5383C}" destId="{2999AA3A-4FD3-4962-821D-F41A37A15B45}" srcOrd="0" destOrd="0" presId="urn:microsoft.com/office/officeart/2005/8/layout/orgChart1"/>
    <dgm:cxn modelId="{1ACB5393-EF27-4FF1-AF86-7162AACBF66A}" type="presParOf" srcId="{F2EAD672-BCD9-48F1-94B2-CB5DC1E5383C}" destId="{904F06E3-26FD-4C28-94B5-6F2642C6FFFD}" srcOrd="1" destOrd="0" presId="urn:microsoft.com/office/officeart/2005/8/layout/orgChart1"/>
    <dgm:cxn modelId="{0C35EB61-0483-497D-B5B9-9129B641F003}" type="presParOf" srcId="{1B4D07BE-8F7A-47DF-B2DE-5AF1B0643D97}" destId="{09B4D5D1-DA47-4428-ADF7-6E34F07209F5}" srcOrd="1" destOrd="0" presId="urn:microsoft.com/office/officeart/2005/8/layout/orgChart1"/>
    <dgm:cxn modelId="{BA1892C2-59EC-4A28-8B85-0E5D79D67395}" type="presParOf" srcId="{1B4D07BE-8F7A-47DF-B2DE-5AF1B0643D97}" destId="{ADB4F568-7DD1-48BD-9CA3-1E98A1C54AAA}" srcOrd="2" destOrd="0" presId="urn:microsoft.com/office/officeart/2005/8/layout/orgChart1"/>
    <dgm:cxn modelId="{5641628A-1D79-43D7-9B75-11FF4EAF4C4C}" type="presParOf" srcId="{5A96A6E8-384A-4601-83D0-F403D9FAFC0D}" destId="{755B31C1-69DC-4DFF-B226-4B4FE7551321}" srcOrd="2" destOrd="0" presId="urn:microsoft.com/office/officeart/2005/8/layout/orgChart1"/>
    <dgm:cxn modelId="{4425A672-8542-484D-AC88-49F92C91BEFB}" type="presParOf" srcId="{5A96A6E8-384A-4601-83D0-F403D9FAFC0D}" destId="{507B4E7F-9C91-4D9C-AB64-A912E282E282}" srcOrd="3" destOrd="0" presId="urn:microsoft.com/office/officeart/2005/8/layout/orgChart1"/>
    <dgm:cxn modelId="{26056B86-52CD-4C8C-98E3-472765EF9B72}" type="presParOf" srcId="{507B4E7F-9C91-4D9C-AB64-A912E282E282}" destId="{4E56EAC9-D03F-4E30-85CD-174C93BB2F51}" srcOrd="0" destOrd="0" presId="urn:microsoft.com/office/officeart/2005/8/layout/orgChart1"/>
    <dgm:cxn modelId="{66098DB2-A039-42A2-95B7-5C5172F81DFF}" type="presParOf" srcId="{4E56EAC9-D03F-4E30-85CD-174C93BB2F51}" destId="{4E9A52A0-89E9-405D-94CD-2BFFFABCA518}" srcOrd="0" destOrd="0" presId="urn:microsoft.com/office/officeart/2005/8/layout/orgChart1"/>
    <dgm:cxn modelId="{F2BC3192-7C51-45D8-B33F-5DD485ED9757}" type="presParOf" srcId="{4E56EAC9-D03F-4E30-85CD-174C93BB2F51}" destId="{2EC05FE4-A313-461C-A6FF-177A82C2204B}" srcOrd="1" destOrd="0" presId="urn:microsoft.com/office/officeart/2005/8/layout/orgChart1"/>
    <dgm:cxn modelId="{1DEB5A68-FB75-4EB3-ADF1-091C13302A46}" type="presParOf" srcId="{507B4E7F-9C91-4D9C-AB64-A912E282E282}" destId="{28024D4A-269E-499F-95FB-3745703DEE54}" srcOrd="1" destOrd="0" presId="urn:microsoft.com/office/officeart/2005/8/layout/orgChart1"/>
    <dgm:cxn modelId="{52B06AFD-9068-472E-B04B-2AC00C19D582}" type="presParOf" srcId="{28024D4A-269E-499F-95FB-3745703DEE54}" destId="{4A8C45B1-1B0E-4238-915B-03EA460FE7F4}" srcOrd="0" destOrd="0" presId="urn:microsoft.com/office/officeart/2005/8/layout/orgChart1"/>
    <dgm:cxn modelId="{33C1BC54-EEC7-4DB0-BB6C-F214B82AC7F6}" type="presParOf" srcId="{28024D4A-269E-499F-95FB-3745703DEE54}" destId="{855B2C40-FC9F-4B93-867B-2440DDE09D91}" srcOrd="1" destOrd="0" presId="urn:microsoft.com/office/officeart/2005/8/layout/orgChart1"/>
    <dgm:cxn modelId="{E6F72813-13C3-4F58-8331-C5807A0B59D9}" type="presParOf" srcId="{855B2C40-FC9F-4B93-867B-2440DDE09D91}" destId="{1CAE1F69-605E-484A-8289-A6281FEE39FA}" srcOrd="0" destOrd="0" presId="urn:microsoft.com/office/officeart/2005/8/layout/orgChart1"/>
    <dgm:cxn modelId="{540103D3-81B3-494C-BDEB-21106B56ED9E}" type="presParOf" srcId="{1CAE1F69-605E-484A-8289-A6281FEE39FA}" destId="{D60EEA51-83B0-498E-AE16-77E12E9DCB46}" srcOrd="0" destOrd="0" presId="urn:microsoft.com/office/officeart/2005/8/layout/orgChart1"/>
    <dgm:cxn modelId="{46B60ADA-45E8-4989-B8A7-066EFDA12252}" type="presParOf" srcId="{1CAE1F69-605E-484A-8289-A6281FEE39FA}" destId="{3AE59076-6578-424B-807D-456BB9C8FDD5}" srcOrd="1" destOrd="0" presId="urn:microsoft.com/office/officeart/2005/8/layout/orgChart1"/>
    <dgm:cxn modelId="{B16DD13D-D982-4D34-AFCC-8E6D2F127FFC}" type="presParOf" srcId="{855B2C40-FC9F-4B93-867B-2440DDE09D91}" destId="{7758132B-1D6A-4EC8-BB8A-0A779BA285DA}" srcOrd="1" destOrd="0" presId="urn:microsoft.com/office/officeart/2005/8/layout/orgChart1"/>
    <dgm:cxn modelId="{191AFD39-AC4F-43ED-AF57-9D37B7571D9A}" type="presParOf" srcId="{7758132B-1D6A-4EC8-BB8A-0A779BA285DA}" destId="{442D80FD-C2C9-4E51-A292-C3AB5D5ED1AD}" srcOrd="0" destOrd="0" presId="urn:microsoft.com/office/officeart/2005/8/layout/orgChart1"/>
    <dgm:cxn modelId="{98C8ECBF-699F-4778-9716-D23C7381D73D}" type="presParOf" srcId="{7758132B-1D6A-4EC8-BB8A-0A779BA285DA}" destId="{E71F0846-28E3-4136-B591-D7F08FCBFE1D}" srcOrd="1" destOrd="0" presId="urn:microsoft.com/office/officeart/2005/8/layout/orgChart1"/>
    <dgm:cxn modelId="{D01F5BF1-3CF3-4211-A4F1-15C505FD612F}" type="presParOf" srcId="{E71F0846-28E3-4136-B591-D7F08FCBFE1D}" destId="{F086C875-538E-46C5-AFA8-D3DB137468B1}" srcOrd="0" destOrd="0" presId="urn:microsoft.com/office/officeart/2005/8/layout/orgChart1"/>
    <dgm:cxn modelId="{ED9B0109-6231-4F3D-B450-429CC763190A}" type="presParOf" srcId="{F086C875-538E-46C5-AFA8-D3DB137468B1}" destId="{71C9DE92-D1DB-4ACF-8946-7906BCD3D2D4}" srcOrd="0" destOrd="0" presId="urn:microsoft.com/office/officeart/2005/8/layout/orgChart1"/>
    <dgm:cxn modelId="{338DB97F-86B4-43F5-A5A6-BAE27A439D53}" type="presParOf" srcId="{F086C875-538E-46C5-AFA8-D3DB137468B1}" destId="{D002A2DE-FDB6-4B79-86D9-5BA1B57444E5}" srcOrd="1" destOrd="0" presId="urn:microsoft.com/office/officeart/2005/8/layout/orgChart1"/>
    <dgm:cxn modelId="{1100992F-0B0D-4A51-8C1C-097CF0861B53}" type="presParOf" srcId="{E71F0846-28E3-4136-B591-D7F08FCBFE1D}" destId="{6CF3A89C-4E51-44B4-8017-1D3407D76235}" srcOrd="1" destOrd="0" presId="urn:microsoft.com/office/officeart/2005/8/layout/orgChart1"/>
    <dgm:cxn modelId="{0274DA22-E73F-494C-ADC5-1A5423A6CF38}" type="presParOf" srcId="{E71F0846-28E3-4136-B591-D7F08FCBFE1D}" destId="{28E2C225-2C43-4B19-A950-5BCDE5100758}" srcOrd="2" destOrd="0" presId="urn:microsoft.com/office/officeart/2005/8/layout/orgChart1"/>
    <dgm:cxn modelId="{ECDF123C-2921-49CE-9E42-98B944117825}" type="presParOf" srcId="{855B2C40-FC9F-4B93-867B-2440DDE09D91}" destId="{83AE7403-F38A-41C6-9360-C44DD7DEDE27}" srcOrd="2" destOrd="0" presId="urn:microsoft.com/office/officeart/2005/8/layout/orgChart1"/>
    <dgm:cxn modelId="{5C9ABC82-DE8E-4EA7-8C8C-2B7B1189688D}" type="presParOf" srcId="{507B4E7F-9C91-4D9C-AB64-A912E282E282}" destId="{CA1EC0D0-1254-4B08-9973-949A8C75D667}" srcOrd="2" destOrd="0" presId="urn:microsoft.com/office/officeart/2005/8/layout/orgChart1"/>
    <dgm:cxn modelId="{859BF174-E23A-4CF3-B341-63AB08A75BCA}" type="presParOf" srcId="{5A96A6E8-384A-4601-83D0-F403D9FAFC0D}" destId="{970C5185-5E65-4212-9BAC-A08619A6F0F2}" srcOrd="4" destOrd="0" presId="urn:microsoft.com/office/officeart/2005/8/layout/orgChart1"/>
    <dgm:cxn modelId="{99C163AB-273D-418A-9DAC-7FEF0BB61374}" type="presParOf" srcId="{5A96A6E8-384A-4601-83D0-F403D9FAFC0D}" destId="{E2697AC1-1D61-421E-BFD4-2D2A6A0BE6E1}" srcOrd="5" destOrd="0" presId="urn:microsoft.com/office/officeart/2005/8/layout/orgChart1"/>
    <dgm:cxn modelId="{3A003C6E-90C6-479D-B8D0-95C054E8C38B}" type="presParOf" srcId="{E2697AC1-1D61-421E-BFD4-2D2A6A0BE6E1}" destId="{9074E7EE-29E0-442B-8E1F-7C7E79622930}" srcOrd="0" destOrd="0" presId="urn:microsoft.com/office/officeart/2005/8/layout/orgChart1"/>
    <dgm:cxn modelId="{615D1C2F-C77C-4226-91B7-C27B22926BB0}" type="presParOf" srcId="{9074E7EE-29E0-442B-8E1F-7C7E79622930}" destId="{9ED496E9-6EE2-45D6-A1CD-F31CC9107B22}" srcOrd="0" destOrd="0" presId="urn:microsoft.com/office/officeart/2005/8/layout/orgChart1"/>
    <dgm:cxn modelId="{BFABC7CD-7EEF-4C28-8101-6BCC2E67ABA1}" type="presParOf" srcId="{9074E7EE-29E0-442B-8E1F-7C7E79622930}" destId="{E05E0510-3ADC-4E90-8BC3-0FBA2FC5D548}" srcOrd="1" destOrd="0" presId="urn:microsoft.com/office/officeart/2005/8/layout/orgChart1"/>
    <dgm:cxn modelId="{C1AD5131-FE04-4511-96D2-9CD8501DA5F0}" type="presParOf" srcId="{E2697AC1-1D61-421E-BFD4-2D2A6A0BE6E1}" destId="{2232F53A-E36B-421E-AB24-4910F3BD4607}" srcOrd="1" destOrd="0" presId="urn:microsoft.com/office/officeart/2005/8/layout/orgChart1"/>
    <dgm:cxn modelId="{1F93DE27-A031-4DD9-AB71-2F3439E791AC}" type="presParOf" srcId="{E2697AC1-1D61-421E-BFD4-2D2A6A0BE6E1}" destId="{F533C253-4DC9-46B9-A901-B06FDCD8699E}" srcOrd="2" destOrd="0" presId="urn:microsoft.com/office/officeart/2005/8/layout/orgChart1"/>
    <dgm:cxn modelId="{4465B596-E31E-44FF-8AE7-BAFD43A25452}" type="presParOf" srcId="{5A96A6E8-384A-4601-83D0-F403D9FAFC0D}" destId="{D967846C-87CE-4F7B-9DD1-8F8DCDBAA706}" srcOrd="6" destOrd="0" presId="urn:microsoft.com/office/officeart/2005/8/layout/orgChart1"/>
    <dgm:cxn modelId="{3C3801DE-7269-4F53-9BAB-01708EE6A052}" type="presParOf" srcId="{5A96A6E8-384A-4601-83D0-F403D9FAFC0D}" destId="{F6D05893-1B76-418E-8ED1-DA6D02D9CD13}" srcOrd="7" destOrd="0" presId="urn:microsoft.com/office/officeart/2005/8/layout/orgChart1"/>
    <dgm:cxn modelId="{50DAFB4E-E6D0-4016-98FA-65E6D5EC077B}" type="presParOf" srcId="{F6D05893-1B76-418E-8ED1-DA6D02D9CD13}" destId="{71A6A477-6C51-4C97-9850-682C5709B65C}" srcOrd="0" destOrd="0" presId="urn:microsoft.com/office/officeart/2005/8/layout/orgChart1"/>
    <dgm:cxn modelId="{B2118EED-DED5-4470-831D-5CDE9103C83F}" type="presParOf" srcId="{71A6A477-6C51-4C97-9850-682C5709B65C}" destId="{CAAB8FB6-FB5C-4ADD-A310-149A71670910}" srcOrd="0" destOrd="0" presId="urn:microsoft.com/office/officeart/2005/8/layout/orgChart1"/>
    <dgm:cxn modelId="{A5D9628E-8200-4882-ADE6-B16D03A886C7}" type="presParOf" srcId="{71A6A477-6C51-4C97-9850-682C5709B65C}" destId="{572727DA-3E17-4B74-BBE6-41B8A6941ECC}" srcOrd="1" destOrd="0" presId="urn:microsoft.com/office/officeart/2005/8/layout/orgChart1"/>
    <dgm:cxn modelId="{55EAD3FC-51CD-4A75-A550-346DB0D6F988}" type="presParOf" srcId="{F6D05893-1B76-418E-8ED1-DA6D02D9CD13}" destId="{4FD8A820-C50C-459C-A9EE-1A867C7CE60A}" srcOrd="1" destOrd="0" presId="urn:microsoft.com/office/officeart/2005/8/layout/orgChart1"/>
    <dgm:cxn modelId="{DC64DCD2-B02E-49B2-88E7-6E846987ED7A}" type="presParOf" srcId="{F6D05893-1B76-418E-8ED1-DA6D02D9CD13}" destId="{F2A97D68-D8DF-4662-A19C-15D06134CE2E}" srcOrd="2" destOrd="0" presId="urn:microsoft.com/office/officeart/2005/8/layout/orgChart1"/>
    <dgm:cxn modelId="{804526A6-67DE-4B42-BE0E-E31614EE3E88}" type="presParOf" srcId="{5A96A6E8-384A-4601-83D0-F403D9FAFC0D}" destId="{B27A5968-C6F8-4AA7-A196-85B6F59EF862}" srcOrd="8" destOrd="0" presId="urn:microsoft.com/office/officeart/2005/8/layout/orgChart1"/>
    <dgm:cxn modelId="{55846F38-7E6A-4245-BC85-A24BCD46ECEA}" type="presParOf" srcId="{5A96A6E8-384A-4601-83D0-F403D9FAFC0D}" destId="{DDE821AA-9DBB-416E-A24B-B16831AD7AFE}" srcOrd="9" destOrd="0" presId="urn:microsoft.com/office/officeart/2005/8/layout/orgChart1"/>
    <dgm:cxn modelId="{A47859D4-9F59-4E17-91B0-2E0CEEFA4DEF}" type="presParOf" srcId="{DDE821AA-9DBB-416E-A24B-B16831AD7AFE}" destId="{9092CCBD-2A64-42EE-AD20-63448FDC89DB}" srcOrd="0" destOrd="0" presId="urn:microsoft.com/office/officeart/2005/8/layout/orgChart1"/>
    <dgm:cxn modelId="{2AC19173-D08B-43C2-B0F9-6202821ED92E}" type="presParOf" srcId="{9092CCBD-2A64-42EE-AD20-63448FDC89DB}" destId="{49BC122E-7F0F-491F-94CD-134B15C0A20E}" srcOrd="0" destOrd="0" presId="urn:microsoft.com/office/officeart/2005/8/layout/orgChart1"/>
    <dgm:cxn modelId="{2908E5B5-2FEC-49DC-83ED-772177320ACF}" type="presParOf" srcId="{9092CCBD-2A64-42EE-AD20-63448FDC89DB}" destId="{224D54D6-6CD4-4529-8175-483A32F52D83}" srcOrd="1" destOrd="0" presId="urn:microsoft.com/office/officeart/2005/8/layout/orgChart1"/>
    <dgm:cxn modelId="{55DDFE26-1818-4839-AF0E-D100106DE815}" type="presParOf" srcId="{DDE821AA-9DBB-416E-A24B-B16831AD7AFE}" destId="{8F32182D-2587-4EC7-8911-E3B5A4211801}" srcOrd="1" destOrd="0" presId="urn:microsoft.com/office/officeart/2005/8/layout/orgChart1"/>
    <dgm:cxn modelId="{9A040C2C-13FC-42A5-B25C-0489178A32FF}" type="presParOf" srcId="{DDE821AA-9DBB-416E-A24B-B16831AD7AFE}" destId="{246A29FA-F8FE-44F3-BE7C-09667A0FC554}" srcOrd="2" destOrd="0" presId="urn:microsoft.com/office/officeart/2005/8/layout/orgChart1"/>
    <dgm:cxn modelId="{375268A2-35D4-4715-9C96-827CA91F197F}" type="presParOf" srcId="{5A96A6E8-384A-4601-83D0-F403D9FAFC0D}" destId="{CB288059-D3C8-41E5-ADF3-3B3037287243}" srcOrd="10" destOrd="0" presId="urn:microsoft.com/office/officeart/2005/8/layout/orgChart1"/>
    <dgm:cxn modelId="{5B97D939-63F4-42B1-8E05-46D97E35C40F}" type="presParOf" srcId="{5A96A6E8-384A-4601-83D0-F403D9FAFC0D}" destId="{4C62CDB2-DC11-4D51-847F-3EDC8FE6F358}" srcOrd="11" destOrd="0" presId="urn:microsoft.com/office/officeart/2005/8/layout/orgChart1"/>
    <dgm:cxn modelId="{A3CF5DE9-217C-4129-96B8-2C77F0FE0124}" type="presParOf" srcId="{4C62CDB2-DC11-4D51-847F-3EDC8FE6F358}" destId="{BA860381-98DE-4CD1-873D-867E57C66925}" srcOrd="0" destOrd="0" presId="urn:microsoft.com/office/officeart/2005/8/layout/orgChart1"/>
    <dgm:cxn modelId="{4BD254A8-0934-4E6B-8BB1-A7142C247D66}" type="presParOf" srcId="{BA860381-98DE-4CD1-873D-867E57C66925}" destId="{AE5AE540-5280-4B75-BF37-16C6B8E86760}" srcOrd="0" destOrd="0" presId="urn:microsoft.com/office/officeart/2005/8/layout/orgChart1"/>
    <dgm:cxn modelId="{BB348499-7098-475B-B319-2E9676237554}" type="presParOf" srcId="{BA860381-98DE-4CD1-873D-867E57C66925}" destId="{18CBE353-1970-4FDF-BE04-72AD1F9CE5BC}" srcOrd="1" destOrd="0" presId="urn:microsoft.com/office/officeart/2005/8/layout/orgChart1"/>
    <dgm:cxn modelId="{B4CCE712-A9B9-408E-9623-052C46A276E7}" type="presParOf" srcId="{4C62CDB2-DC11-4D51-847F-3EDC8FE6F358}" destId="{21D06207-B880-456E-BA17-9D420F3E94D6}" srcOrd="1" destOrd="0" presId="urn:microsoft.com/office/officeart/2005/8/layout/orgChart1"/>
    <dgm:cxn modelId="{3785DA4D-CADD-4721-B078-02285C3BE117}" type="presParOf" srcId="{21D06207-B880-456E-BA17-9D420F3E94D6}" destId="{D3D8D2C9-DFFF-4395-A25D-9A52BB05DE05}" srcOrd="0" destOrd="0" presId="urn:microsoft.com/office/officeart/2005/8/layout/orgChart1"/>
    <dgm:cxn modelId="{501B3EA3-3B60-4B60-8F2E-E109C0EF29DD}" type="presParOf" srcId="{21D06207-B880-456E-BA17-9D420F3E94D6}" destId="{D7CFEEFA-E642-4BE4-9929-ACFBC5C480D0}" srcOrd="1" destOrd="0" presId="urn:microsoft.com/office/officeart/2005/8/layout/orgChart1"/>
    <dgm:cxn modelId="{5756DF9A-F838-4645-B6F4-DA06622D9422}" type="presParOf" srcId="{D7CFEEFA-E642-4BE4-9929-ACFBC5C480D0}" destId="{66B1E37B-0D32-4CAC-9DC7-2554FD8CB15D}" srcOrd="0" destOrd="0" presId="urn:microsoft.com/office/officeart/2005/8/layout/orgChart1"/>
    <dgm:cxn modelId="{E6A32296-D152-4FA5-A27B-5E2897CABEDD}" type="presParOf" srcId="{66B1E37B-0D32-4CAC-9DC7-2554FD8CB15D}" destId="{16DA341A-EEF9-45F0-A292-C2FFF53BD0D2}" srcOrd="0" destOrd="0" presId="urn:microsoft.com/office/officeart/2005/8/layout/orgChart1"/>
    <dgm:cxn modelId="{499ABBC7-9D23-4E55-BB3A-10658E655E20}" type="presParOf" srcId="{66B1E37B-0D32-4CAC-9DC7-2554FD8CB15D}" destId="{4172BD96-75C3-4AE9-B497-6CEAD0076910}" srcOrd="1" destOrd="0" presId="urn:microsoft.com/office/officeart/2005/8/layout/orgChart1"/>
    <dgm:cxn modelId="{782727FD-AEEA-48C7-9150-2223B0956C45}" type="presParOf" srcId="{D7CFEEFA-E642-4BE4-9929-ACFBC5C480D0}" destId="{B3102832-39F8-407A-B663-7686840B2A45}" srcOrd="1" destOrd="0" presId="urn:microsoft.com/office/officeart/2005/8/layout/orgChart1"/>
    <dgm:cxn modelId="{8E87496E-48C8-4C1C-A344-EE57E8B163F6}" type="presParOf" srcId="{D7CFEEFA-E642-4BE4-9929-ACFBC5C480D0}" destId="{BCB37F0C-2817-44BB-A5B8-7E9DEC661B59}" srcOrd="2" destOrd="0" presId="urn:microsoft.com/office/officeart/2005/8/layout/orgChart1"/>
    <dgm:cxn modelId="{CA8D5A97-61B6-4760-AB56-F3E3D0ABC22F}" type="presParOf" srcId="{4C62CDB2-DC11-4D51-847F-3EDC8FE6F358}" destId="{D24E344E-E7E5-4699-8F7F-D2872B0AB7C2}" srcOrd="2" destOrd="0" presId="urn:microsoft.com/office/officeart/2005/8/layout/orgChart1"/>
    <dgm:cxn modelId="{40DF698E-89A7-481E-945D-7C67466A5BC9}" type="presParOf" srcId="{D24E344E-E7E5-4699-8F7F-D2872B0AB7C2}" destId="{14788CF3-158B-4B94-A3CF-347EA2F3C540}" srcOrd="0" destOrd="0" presId="urn:microsoft.com/office/officeart/2005/8/layout/orgChart1"/>
    <dgm:cxn modelId="{644CA1BE-590C-4E7D-9FE5-9133262AEA27}" type="presParOf" srcId="{D24E344E-E7E5-4699-8F7F-D2872B0AB7C2}" destId="{C206EF9D-6D50-46B4-85B5-9927C2AD4CEA}" srcOrd="1" destOrd="0" presId="urn:microsoft.com/office/officeart/2005/8/layout/orgChart1"/>
    <dgm:cxn modelId="{87BE7F32-F016-4759-880C-3BEA4364D3C0}" type="presParOf" srcId="{C206EF9D-6D50-46B4-85B5-9927C2AD4CEA}" destId="{014591EA-8294-46C9-B595-AF4A3E74445D}" srcOrd="0" destOrd="0" presId="urn:microsoft.com/office/officeart/2005/8/layout/orgChart1"/>
    <dgm:cxn modelId="{9CDB8A3A-C974-409A-8633-98564F26500B}" type="presParOf" srcId="{014591EA-8294-46C9-B595-AF4A3E74445D}" destId="{A7C55A31-6701-4EA1-ABAB-E554D0345C4A}" srcOrd="0" destOrd="0" presId="urn:microsoft.com/office/officeart/2005/8/layout/orgChart1"/>
    <dgm:cxn modelId="{D3D577C1-024D-4D87-BA13-F7B2E5B98DCC}" type="presParOf" srcId="{014591EA-8294-46C9-B595-AF4A3E74445D}" destId="{739041B2-56F4-427C-8CF1-31E4A33E5599}" srcOrd="1" destOrd="0" presId="urn:microsoft.com/office/officeart/2005/8/layout/orgChart1"/>
    <dgm:cxn modelId="{011AF642-AB4F-4B6F-869D-73864B36ACE2}" type="presParOf" srcId="{C206EF9D-6D50-46B4-85B5-9927C2AD4CEA}" destId="{FCB9253C-8C9F-4BD0-B65F-F4556C5BB3EB}" srcOrd="1" destOrd="0" presId="urn:microsoft.com/office/officeart/2005/8/layout/orgChart1"/>
    <dgm:cxn modelId="{BA4C3B94-0A2B-4A11-BF52-9D01C85B70C3}" type="presParOf" srcId="{C206EF9D-6D50-46B4-85B5-9927C2AD4CEA}" destId="{CBE48F8A-DFC3-4A81-8602-711196C629C2}" srcOrd="2" destOrd="0" presId="urn:microsoft.com/office/officeart/2005/8/layout/orgChart1"/>
    <dgm:cxn modelId="{EC40D495-8421-46E1-AD9A-0BD73D3FA1C3}" type="presParOf" srcId="{D24E344E-E7E5-4699-8F7F-D2872B0AB7C2}" destId="{528D325E-6204-44D2-91B2-8CCAA4CEFC71}" srcOrd="2" destOrd="0" presId="urn:microsoft.com/office/officeart/2005/8/layout/orgChart1"/>
    <dgm:cxn modelId="{605F4519-E498-43DB-9E25-EF0EC44C51EE}" type="presParOf" srcId="{D24E344E-E7E5-4699-8F7F-D2872B0AB7C2}" destId="{530E6F92-418A-43BB-8A49-16DAE89C9483}" srcOrd="3" destOrd="0" presId="urn:microsoft.com/office/officeart/2005/8/layout/orgChart1"/>
    <dgm:cxn modelId="{3F4E5839-B455-4776-B572-5B14D9A29317}" type="presParOf" srcId="{530E6F92-418A-43BB-8A49-16DAE89C9483}" destId="{48C8C85D-DC69-4A20-85B5-88E9662878B7}" srcOrd="0" destOrd="0" presId="urn:microsoft.com/office/officeart/2005/8/layout/orgChart1"/>
    <dgm:cxn modelId="{ABF716E0-55E3-4C5B-BE50-FF6127964501}" type="presParOf" srcId="{48C8C85D-DC69-4A20-85B5-88E9662878B7}" destId="{5600F1B0-1730-4184-A1E7-87FFC1462F61}" srcOrd="0" destOrd="0" presId="urn:microsoft.com/office/officeart/2005/8/layout/orgChart1"/>
    <dgm:cxn modelId="{E93F9E98-E23A-4BC9-B2F0-E3DA4A062D79}" type="presParOf" srcId="{48C8C85D-DC69-4A20-85B5-88E9662878B7}" destId="{93524FA5-0B0A-446F-A399-642FBBEBC137}" srcOrd="1" destOrd="0" presId="urn:microsoft.com/office/officeart/2005/8/layout/orgChart1"/>
    <dgm:cxn modelId="{2B80B3B3-3AC1-4B71-B950-7E3A53CA3F41}" type="presParOf" srcId="{530E6F92-418A-43BB-8A49-16DAE89C9483}" destId="{ABF94E6C-70FD-4FA5-8179-62EBFE11815A}" srcOrd="1" destOrd="0" presId="urn:microsoft.com/office/officeart/2005/8/layout/orgChart1"/>
    <dgm:cxn modelId="{6267AF9F-C5DF-45AE-903F-29D04D117D77}" type="presParOf" srcId="{530E6F92-418A-43BB-8A49-16DAE89C9483}" destId="{7D699412-A4E3-4249-A91A-B0E9FFD46C56}" srcOrd="2" destOrd="0" presId="urn:microsoft.com/office/officeart/2005/8/layout/orgChart1"/>
    <dgm:cxn modelId="{14C65A43-F344-41FC-B384-29889CF71A29}" type="presParOf" srcId="{D24E344E-E7E5-4699-8F7F-D2872B0AB7C2}" destId="{6D24BA52-E741-4488-9C2A-4F1870B6C8D2}" srcOrd="4" destOrd="0" presId="urn:microsoft.com/office/officeart/2005/8/layout/orgChart1"/>
    <dgm:cxn modelId="{03E87238-2354-4F25-B3CD-A7294216C2A2}" type="presParOf" srcId="{D24E344E-E7E5-4699-8F7F-D2872B0AB7C2}" destId="{A55A0086-1D91-4F7E-BF9C-B4FDD441D29F}" srcOrd="5" destOrd="0" presId="urn:microsoft.com/office/officeart/2005/8/layout/orgChart1"/>
    <dgm:cxn modelId="{EBA0C149-4609-4A4F-BB8D-A4D88B42FF1D}" type="presParOf" srcId="{A55A0086-1D91-4F7E-BF9C-B4FDD441D29F}" destId="{70E8DBA0-82B7-4145-8715-209692A4E5AA}" srcOrd="0" destOrd="0" presId="urn:microsoft.com/office/officeart/2005/8/layout/orgChart1"/>
    <dgm:cxn modelId="{2839EF82-A40D-41A0-9D78-8D8B180CB561}" type="presParOf" srcId="{70E8DBA0-82B7-4145-8715-209692A4E5AA}" destId="{4158EFD6-A1E1-46F9-9B15-1FC28D069C15}" srcOrd="0" destOrd="0" presId="urn:microsoft.com/office/officeart/2005/8/layout/orgChart1"/>
    <dgm:cxn modelId="{F2023F3E-C3A9-4E4D-8A98-D3B6D29A627C}" type="presParOf" srcId="{70E8DBA0-82B7-4145-8715-209692A4E5AA}" destId="{EA683F5C-36E5-4A04-89D5-4859CBE1263E}" srcOrd="1" destOrd="0" presId="urn:microsoft.com/office/officeart/2005/8/layout/orgChart1"/>
    <dgm:cxn modelId="{88C07855-F20C-49AE-AA0F-77F15233152E}" type="presParOf" srcId="{A55A0086-1D91-4F7E-BF9C-B4FDD441D29F}" destId="{1ED3F076-DB21-4B6A-B351-8EAD222268F9}" srcOrd="1" destOrd="0" presId="urn:microsoft.com/office/officeart/2005/8/layout/orgChart1"/>
    <dgm:cxn modelId="{21562CB0-774E-4827-96F5-0BAFB91D9C54}" type="presParOf" srcId="{A55A0086-1D91-4F7E-BF9C-B4FDD441D29F}" destId="{D58D01D2-2084-46D8-8593-583E75915417}" srcOrd="2" destOrd="0" presId="urn:microsoft.com/office/officeart/2005/8/layout/orgChart1"/>
    <dgm:cxn modelId="{8EBD1AE7-82E7-417E-AB13-867B87BA1BAC}" type="presParOf" srcId="{D24E344E-E7E5-4699-8F7F-D2872B0AB7C2}" destId="{63D18BBF-2FCB-4050-BE20-B8E0C533FDB6}" srcOrd="6" destOrd="0" presId="urn:microsoft.com/office/officeart/2005/8/layout/orgChart1"/>
    <dgm:cxn modelId="{943BD83C-320C-4530-96F4-F691B400BC9E}" type="presParOf" srcId="{D24E344E-E7E5-4699-8F7F-D2872B0AB7C2}" destId="{B07AED1C-D503-4DC5-848B-FDBEEA1B7EF1}" srcOrd="7" destOrd="0" presId="urn:microsoft.com/office/officeart/2005/8/layout/orgChart1"/>
    <dgm:cxn modelId="{B79E1ECE-2EF4-4847-906B-CE5307A38B20}" type="presParOf" srcId="{B07AED1C-D503-4DC5-848B-FDBEEA1B7EF1}" destId="{D71602E5-6CCB-498F-A0DE-A8AA1C6C7088}" srcOrd="0" destOrd="0" presId="urn:microsoft.com/office/officeart/2005/8/layout/orgChart1"/>
    <dgm:cxn modelId="{31DCFBBB-E04A-4553-9B8C-45F5338252D5}" type="presParOf" srcId="{D71602E5-6CCB-498F-A0DE-A8AA1C6C7088}" destId="{9FC32896-FC77-4FBE-833A-46F07DA2365F}" srcOrd="0" destOrd="0" presId="urn:microsoft.com/office/officeart/2005/8/layout/orgChart1"/>
    <dgm:cxn modelId="{615DBEDC-E674-4D3C-8ABB-D5D9A3DC04F6}" type="presParOf" srcId="{D71602E5-6CCB-498F-A0DE-A8AA1C6C7088}" destId="{6669A6C7-DF27-4265-B6D0-7C440DD2E5E4}" srcOrd="1" destOrd="0" presId="urn:microsoft.com/office/officeart/2005/8/layout/orgChart1"/>
    <dgm:cxn modelId="{0DA3DC84-7EB4-4E90-AA63-58D8912917C3}" type="presParOf" srcId="{B07AED1C-D503-4DC5-848B-FDBEEA1B7EF1}" destId="{646E7B79-383B-489B-9889-D96173E62EF8}" srcOrd="1" destOrd="0" presId="urn:microsoft.com/office/officeart/2005/8/layout/orgChart1"/>
    <dgm:cxn modelId="{F6AA3C73-C044-4E2E-886A-BB4AE7538160}" type="presParOf" srcId="{B07AED1C-D503-4DC5-848B-FDBEEA1B7EF1}" destId="{C7BA1B01-8E26-44EC-9027-AC2AFC7EA545}" srcOrd="2" destOrd="0" presId="urn:microsoft.com/office/officeart/2005/8/layout/orgChart1"/>
    <dgm:cxn modelId="{19AC8100-4BF6-4A03-BEFD-87693D7D996F}" type="presParOf" srcId="{5A96A6E8-384A-4601-83D0-F403D9FAFC0D}" destId="{BC270579-4056-49F1-9F69-B84AF1DFE732}" srcOrd="12" destOrd="0" presId="urn:microsoft.com/office/officeart/2005/8/layout/orgChart1"/>
    <dgm:cxn modelId="{CAA74B29-9CB8-4A18-BEC1-00E4ABD3242C}" type="presParOf" srcId="{5A96A6E8-384A-4601-83D0-F403D9FAFC0D}" destId="{E7BA2545-921A-488E-BA61-C3CABA50F092}" srcOrd="13" destOrd="0" presId="urn:microsoft.com/office/officeart/2005/8/layout/orgChart1"/>
    <dgm:cxn modelId="{1757913E-BFD5-47E9-AFD7-8268E7BDA0E7}" type="presParOf" srcId="{E7BA2545-921A-488E-BA61-C3CABA50F092}" destId="{FAA2ED6A-D59C-4156-B274-6ABDD42B18F7}" srcOrd="0" destOrd="0" presId="urn:microsoft.com/office/officeart/2005/8/layout/orgChart1"/>
    <dgm:cxn modelId="{6D22CD7F-A295-4554-BCF0-021F45160135}" type="presParOf" srcId="{FAA2ED6A-D59C-4156-B274-6ABDD42B18F7}" destId="{38C61693-8360-4CB6-AB5A-9C1C4EB7AB38}" srcOrd="0" destOrd="0" presId="urn:microsoft.com/office/officeart/2005/8/layout/orgChart1"/>
    <dgm:cxn modelId="{C030A471-EFA2-4A8F-AAAB-ADCF9DA0D38D}" type="presParOf" srcId="{FAA2ED6A-D59C-4156-B274-6ABDD42B18F7}" destId="{2DFCE5DE-3232-4950-856F-58BB852E1E05}" srcOrd="1" destOrd="0" presId="urn:microsoft.com/office/officeart/2005/8/layout/orgChart1"/>
    <dgm:cxn modelId="{038F009A-E6B2-4FD8-AD35-7E6A654BD1BA}" type="presParOf" srcId="{E7BA2545-921A-488E-BA61-C3CABA50F092}" destId="{13B49BE6-76E8-4307-B82B-DF0A6A89C90B}" srcOrd="1" destOrd="0" presId="urn:microsoft.com/office/officeart/2005/8/layout/orgChart1"/>
    <dgm:cxn modelId="{624C507A-EBD4-433C-B5E7-36FE20EEE48F}" type="presParOf" srcId="{E7BA2545-921A-488E-BA61-C3CABA50F092}" destId="{E72FA83A-A87C-4072-BE7B-0A4FE01EE0F0}" srcOrd="2" destOrd="0" presId="urn:microsoft.com/office/officeart/2005/8/layout/orgChart1"/>
    <dgm:cxn modelId="{2E30CB15-7351-4D86-BA97-1C918380A9C2}" type="presParOf" srcId="{C5EAD28D-EBD5-4A61-AF78-5DB9C42F1D23}" destId="{2BFBD4B4-45F5-4EA6-94AC-25BBEBF4DC8C}" srcOrd="2" destOrd="0" presId="urn:microsoft.com/office/officeart/2005/8/layout/orgChart1"/>
    <dgm:cxn modelId="{CA951822-BD6E-42CA-BEC0-52848E0579B7}" type="presParOf" srcId="{2BFBD4B4-45F5-4EA6-94AC-25BBEBF4DC8C}" destId="{E0213BF4-256A-4FF6-8BB1-0F8CCB3DBBF7}" srcOrd="0" destOrd="0" presId="urn:microsoft.com/office/officeart/2005/8/layout/orgChart1"/>
    <dgm:cxn modelId="{F3CE880F-E3A9-4166-8265-7D16FCAA8B53}" type="presParOf" srcId="{2BFBD4B4-45F5-4EA6-94AC-25BBEBF4DC8C}" destId="{126EEFD1-C874-4283-AF3C-D572C7E2A024}" srcOrd="1" destOrd="0" presId="urn:microsoft.com/office/officeart/2005/8/layout/orgChart1"/>
    <dgm:cxn modelId="{FC084442-0AD5-484C-8266-09BBA81F167B}" type="presParOf" srcId="{126EEFD1-C874-4283-AF3C-D572C7E2A024}" destId="{C88BC942-88DF-424A-924E-55298829F7B6}" srcOrd="0" destOrd="0" presId="urn:microsoft.com/office/officeart/2005/8/layout/orgChart1"/>
    <dgm:cxn modelId="{A6D71165-24F7-42B4-901E-9E8A4D763BA7}" type="presParOf" srcId="{C88BC942-88DF-424A-924E-55298829F7B6}" destId="{6D7C0781-E75B-43FA-BCE9-FE7DC09C5692}" srcOrd="0" destOrd="0" presId="urn:microsoft.com/office/officeart/2005/8/layout/orgChart1"/>
    <dgm:cxn modelId="{EA1F8D6C-98F0-44AC-A0C3-CAE145D03D8E}" type="presParOf" srcId="{C88BC942-88DF-424A-924E-55298829F7B6}" destId="{C9E28778-4876-48F4-802A-83FC24F4BC47}" srcOrd="1" destOrd="0" presId="urn:microsoft.com/office/officeart/2005/8/layout/orgChart1"/>
    <dgm:cxn modelId="{03D5F593-007D-4F1A-8AA9-33CA9D6CD46D}" type="presParOf" srcId="{126EEFD1-C874-4283-AF3C-D572C7E2A024}" destId="{915E1A39-BAE7-4D24-AED2-99EF2E20A979}" srcOrd="1" destOrd="0" presId="urn:microsoft.com/office/officeart/2005/8/layout/orgChart1"/>
    <dgm:cxn modelId="{0EDBA7E9-84ED-4EC6-9EB4-41F76D495CD8}" type="presParOf" srcId="{126EEFD1-C874-4283-AF3C-D572C7E2A024}" destId="{02AB0808-52D9-449E-9493-F9725627EAEC}" srcOrd="2" destOrd="0" presId="urn:microsoft.com/office/officeart/2005/8/layout/orgChart1"/>
    <dgm:cxn modelId="{657CC964-C6AD-444B-A9AF-77CDC9C22E1A}" type="presParOf" srcId="{2BFBD4B4-45F5-4EA6-94AC-25BBEBF4DC8C}" destId="{101B945E-E36D-4A0E-9376-DF76966EDA26}" srcOrd="2" destOrd="0" presId="urn:microsoft.com/office/officeart/2005/8/layout/orgChart1"/>
    <dgm:cxn modelId="{A766B83C-8076-4565-A126-521738364845}" type="presParOf" srcId="{2BFBD4B4-45F5-4EA6-94AC-25BBEBF4DC8C}" destId="{5A5A5D81-29C5-401A-A5E1-8560708542E1}" srcOrd="3" destOrd="0" presId="urn:microsoft.com/office/officeart/2005/8/layout/orgChart1"/>
    <dgm:cxn modelId="{5110BAE1-6C21-4B17-B340-598F93C38BA9}" type="presParOf" srcId="{5A5A5D81-29C5-401A-A5E1-8560708542E1}" destId="{6C445CBA-E2A2-405A-BAB7-42AE454BD38B}" srcOrd="0" destOrd="0" presId="urn:microsoft.com/office/officeart/2005/8/layout/orgChart1"/>
    <dgm:cxn modelId="{6385198D-C8F3-468C-9361-92E4A41CF934}" type="presParOf" srcId="{6C445CBA-E2A2-405A-BAB7-42AE454BD38B}" destId="{A334B7C3-FEAC-4F4A-ABBB-B940026DB69D}" srcOrd="0" destOrd="0" presId="urn:microsoft.com/office/officeart/2005/8/layout/orgChart1"/>
    <dgm:cxn modelId="{B5DA864F-3665-4C00-9C7F-43B8AD298498}" type="presParOf" srcId="{6C445CBA-E2A2-405A-BAB7-42AE454BD38B}" destId="{28132CFA-22A4-4AAA-965B-7BC89C9FA487}" srcOrd="1" destOrd="0" presId="urn:microsoft.com/office/officeart/2005/8/layout/orgChart1"/>
    <dgm:cxn modelId="{4200688A-7142-4DD8-8B13-8E445B9D5FB2}" type="presParOf" srcId="{5A5A5D81-29C5-401A-A5E1-8560708542E1}" destId="{63AA867B-8434-44E8-BACB-5EF08EABB353}" srcOrd="1" destOrd="0" presId="urn:microsoft.com/office/officeart/2005/8/layout/orgChart1"/>
    <dgm:cxn modelId="{CFC7A937-75EB-4855-B130-A0FF8536036F}" type="presParOf" srcId="{5A5A5D81-29C5-401A-A5E1-8560708542E1}" destId="{4881B87C-4A2E-4188-B1A6-DEF0D5C3F388}" srcOrd="2" destOrd="0" presId="urn:microsoft.com/office/officeart/2005/8/layout/orgChart1"/>
    <dgm:cxn modelId="{F231CD84-BA3C-404E-891F-8C16DEC4FC29}" type="presParOf" srcId="{57EF0E3E-5D37-453C-9BB3-39B709540FD2}" destId="{0EF24A4D-0EB1-4BA9-8A57-3548E6A92E0B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1AFA54-496B-4E6A-BDEF-5177429FFC50}" type="doc">
      <dgm:prSet loTypeId="urn:microsoft.com/office/officeart/2018/5/layout/IconCircleLabelList" loCatId="icon" qsTypeId="urn:microsoft.com/office/officeart/2005/8/quickstyle/simple1#2" qsCatId="simple" csTypeId="urn:microsoft.com/office/officeart/2018/5/colors/Iconchunking_neutralbg_accent1_2" csCatId="accent1" phldr="1"/>
      <dgm:spPr/>
      <dgm:t>
        <a:bodyPr/>
        <a:lstStyle/>
        <a:p>
          <a:endParaRPr lang="en-US"/>
        </a:p>
      </dgm:t>
    </dgm:pt>
    <dgm:pt modelId="{7B6D2E07-CD09-4B63-BAF6-D64E930E2CFC}">
      <dgm:prSet/>
      <dgm:spPr/>
      <dgm:t>
        <a:bodyPr/>
        <a:lstStyle/>
        <a:p>
          <a:pPr>
            <a:defRPr cap="all"/>
          </a:pPr>
          <a:r>
            <a:rPr lang="tr-TR" dirty="0" err="1"/>
            <a:t>Invıgılatıon</a:t>
          </a:r>
          <a:r>
            <a:rPr lang="tr-TR" dirty="0"/>
            <a:t> </a:t>
          </a:r>
          <a:r>
            <a:rPr lang="tr-TR" dirty="0" err="1"/>
            <a:t>performance</a:t>
          </a:r>
          <a:endParaRPr lang="en-US" dirty="0"/>
        </a:p>
      </dgm:t>
    </dgm:pt>
    <dgm:pt modelId="{746D9945-E70F-4821-883D-953C36AB393F}" type="parTrans" cxnId="{3D6E60F2-7CC3-4C50-BB83-718275FA7F24}">
      <dgm:prSet/>
      <dgm:spPr/>
      <dgm:t>
        <a:bodyPr/>
        <a:lstStyle/>
        <a:p>
          <a:endParaRPr lang="en-US"/>
        </a:p>
      </dgm:t>
    </dgm:pt>
    <dgm:pt modelId="{8DE43444-6DBB-4318-BA3A-D182AC1FF4F3}" type="sibTrans" cxnId="{3D6E60F2-7CC3-4C50-BB83-718275FA7F24}">
      <dgm:prSet/>
      <dgm:spPr/>
      <dgm:t>
        <a:bodyPr/>
        <a:lstStyle/>
        <a:p>
          <a:endParaRPr lang="en-US"/>
        </a:p>
      </dgm:t>
    </dgm:pt>
    <dgm:pt modelId="{22CF8326-B71C-4405-B51F-7CA6A742A73B}">
      <dgm:prSet/>
      <dgm:spPr/>
      <dgm:t>
        <a:bodyPr/>
        <a:lstStyle/>
        <a:p>
          <a:pPr>
            <a:defRPr cap="all"/>
          </a:pPr>
          <a:r>
            <a:rPr lang="tr-TR" dirty="0" err="1"/>
            <a:t>Onlıne</a:t>
          </a:r>
          <a:r>
            <a:rPr lang="tr-TR" dirty="0"/>
            <a:t> </a:t>
          </a:r>
          <a:r>
            <a:rPr lang="tr-TR" dirty="0" err="1"/>
            <a:t>Teachıng</a:t>
          </a:r>
          <a:r>
            <a:rPr lang="tr-TR" dirty="0"/>
            <a:t> </a:t>
          </a:r>
          <a:r>
            <a:rPr lang="tr-TR" dirty="0" err="1"/>
            <a:t>platforms</a:t>
          </a:r>
          <a:endParaRPr lang="en-US" dirty="0"/>
        </a:p>
      </dgm:t>
    </dgm:pt>
    <dgm:pt modelId="{BE823720-04E1-4720-A172-707B934119C1}" type="parTrans" cxnId="{D6D2932C-B617-4BF3-9AC0-DD5ED7FADB4D}">
      <dgm:prSet/>
      <dgm:spPr/>
      <dgm:t>
        <a:bodyPr/>
        <a:lstStyle/>
        <a:p>
          <a:endParaRPr lang="en-US"/>
        </a:p>
      </dgm:t>
    </dgm:pt>
    <dgm:pt modelId="{EEF366CB-0590-4564-8424-499A38E8597B}" type="sibTrans" cxnId="{D6D2932C-B617-4BF3-9AC0-DD5ED7FADB4D}">
      <dgm:prSet/>
      <dgm:spPr/>
      <dgm:t>
        <a:bodyPr/>
        <a:lstStyle/>
        <a:p>
          <a:endParaRPr lang="en-US"/>
        </a:p>
      </dgm:t>
    </dgm:pt>
    <dgm:pt modelId="{2D2BEFD9-E5B3-4A29-AD81-1433C2184781}" type="pres">
      <dgm:prSet presAssocID="{A91AFA54-496B-4E6A-BDEF-5177429FFC50}" presName="root" presStyleCnt="0">
        <dgm:presLayoutVars>
          <dgm:dir/>
          <dgm:resizeHandles val="exact"/>
        </dgm:presLayoutVars>
      </dgm:prSet>
      <dgm:spPr/>
    </dgm:pt>
    <dgm:pt modelId="{F2A0325F-2B76-451B-A267-5B6876D18734}" type="pres">
      <dgm:prSet presAssocID="{7B6D2E07-CD09-4B63-BAF6-D64E930E2CFC}" presName="compNode" presStyleCnt="0"/>
      <dgm:spPr/>
    </dgm:pt>
    <dgm:pt modelId="{EB335272-5907-413B-BC3A-88E63B22ADA3}" type="pres">
      <dgm:prSet presAssocID="{7B6D2E07-CD09-4B63-BAF6-D64E930E2CFC}" presName="iconBgRect" presStyleLbl="bgShp" presStyleIdx="0" presStyleCnt="2"/>
      <dgm:spPr/>
    </dgm:pt>
    <dgm:pt modelId="{2884E02C-C606-4EEB-994D-3825984B83A3}" type="pres">
      <dgm:prSet presAssocID="{7B6D2E07-CD09-4B63-BAF6-D64E930E2CFC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nay işareti"/>
        </a:ext>
      </dgm:extLst>
    </dgm:pt>
    <dgm:pt modelId="{061F9D6C-47DD-408F-8C45-EEDF0B53F2D7}" type="pres">
      <dgm:prSet presAssocID="{7B6D2E07-CD09-4B63-BAF6-D64E930E2CFC}" presName="spaceRect" presStyleCnt="0"/>
      <dgm:spPr/>
    </dgm:pt>
    <dgm:pt modelId="{FC887B2B-452E-4A60-B1E8-1386F38E7104}" type="pres">
      <dgm:prSet presAssocID="{7B6D2E07-CD09-4B63-BAF6-D64E930E2CFC}" presName="textRect" presStyleLbl="revTx" presStyleIdx="0" presStyleCnt="2">
        <dgm:presLayoutVars>
          <dgm:chMax val="1"/>
          <dgm:chPref val="1"/>
        </dgm:presLayoutVars>
      </dgm:prSet>
      <dgm:spPr/>
    </dgm:pt>
    <dgm:pt modelId="{F5C80E4A-6256-4347-8229-C1BBE31958DE}" type="pres">
      <dgm:prSet presAssocID="{8DE43444-6DBB-4318-BA3A-D182AC1FF4F3}" presName="sibTrans" presStyleCnt="0"/>
      <dgm:spPr/>
    </dgm:pt>
    <dgm:pt modelId="{7105403B-4B59-4C30-AB2D-DDD6A75F07CC}" type="pres">
      <dgm:prSet presAssocID="{22CF8326-B71C-4405-B51F-7CA6A742A73B}" presName="compNode" presStyleCnt="0"/>
      <dgm:spPr/>
    </dgm:pt>
    <dgm:pt modelId="{428029CD-4FD4-49CA-BC68-350849009921}" type="pres">
      <dgm:prSet presAssocID="{22CF8326-B71C-4405-B51F-7CA6A742A73B}" presName="iconBgRect" presStyleLbl="bgShp" presStyleIdx="1" presStyleCnt="2"/>
      <dgm:spPr/>
    </dgm:pt>
    <dgm:pt modelId="{FD1478B7-FD9D-4ACA-A565-9651181A936F}" type="pres">
      <dgm:prSet presAssocID="{22CF8326-B71C-4405-B51F-7CA6A742A73B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izüstü Bilgisayar"/>
        </a:ext>
      </dgm:extLst>
    </dgm:pt>
    <dgm:pt modelId="{CEA6D2A0-15E4-49E0-A42E-B307F32D5B8F}" type="pres">
      <dgm:prSet presAssocID="{22CF8326-B71C-4405-B51F-7CA6A742A73B}" presName="spaceRect" presStyleCnt="0"/>
      <dgm:spPr/>
    </dgm:pt>
    <dgm:pt modelId="{CE450F07-D2F4-43F2-AAD8-40D357F585F5}" type="pres">
      <dgm:prSet presAssocID="{22CF8326-B71C-4405-B51F-7CA6A742A73B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D6D2932C-B617-4BF3-9AC0-DD5ED7FADB4D}" srcId="{A91AFA54-496B-4E6A-BDEF-5177429FFC50}" destId="{22CF8326-B71C-4405-B51F-7CA6A742A73B}" srcOrd="1" destOrd="0" parTransId="{BE823720-04E1-4720-A172-707B934119C1}" sibTransId="{EEF366CB-0590-4564-8424-499A38E8597B}"/>
    <dgm:cxn modelId="{3ED28C44-42F6-4B81-B72D-93D979FE3159}" type="presOf" srcId="{22CF8326-B71C-4405-B51F-7CA6A742A73B}" destId="{CE450F07-D2F4-43F2-AAD8-40D357F585F5}" srcOrd="0" destOrd="0" presId="urn:microsoft.com/office/officeart/2018/5/layout/IconCircleLabelList"/>
    <dgm:cxn modelId="{4D7EBE59-D3E0-407F-99B5-335077BFD347}" type="presOf" srcId="{7B6D2E07-CD09-4B63-BAF6-D64E930E2CFC}" destId="{FC887B2B-452E-4A60-B1E8-1386F38E7104}" srcOrd="0" destOrd="0" presId="urn:microsoft.com/office/officeart/2018/5/layout/IconCircleLabelList"/>
    <dgm:cxn modelId="{4C5080A8-4545-400A-A8EE-14DC7C5143D3}" type="presOf" srcId="{A91AFA54-496B-4E6A-BDEF-5177429FFC50}" destId="{2D2BEFD9-E5B3-4A29-AD81-1433C2184781}" srcOrd="0" destOrd="0" presId="urn:microsoft.com/office/officeart/2018/5/layout/IconCircleLabelList"/>
    <dgm:cxn modelId="{3D6E60F2-7CC3-4C50-BB83-718275FA7F24}" srcId="{A91AFA54-496B-4E6A-BDEF-5177429FFC50}" destId="{7B6D2E07-CD09-4B63-BAF6-D64E930E2CFC}" srcOrd="0" destOrd="0" parTransId="{746D9945-E70F-4821-883D-953C36AB393F}" sibTransId="{8DE43444-6DBB-4318-BA3A-D182AC1FF4F3}"/>
    <dgm:cxn modelId="{31164B10-7CD2-47D8-B7E7-6F4E7C1D82EE}" type="presParOf" srcId="{2D2BEFD9-E5B3-4A29-AD81-1433C2184781}" destId="{F2A0325F-2B76-451B-A267-5B6876D18734}" srcOrd="0" destOrd="0" presId="urn:microsoft.com/office/officeart/2018/5/layout/IconCircleLabelList"/>
    <dgm:cxn modelId="{71280C70-BEAA-4C4F-9B04-76E413DB2941}" type="presParOf" srcId="{F2A0325F-2B76-451B-A267-5B6876D18734}" destId="{EB335272-5907-413B-BC3A-88E63B22ADA3}" srcOrd="0" destOrd="0" presId="urn:microsoft.com/office/officeart/2018/5/layout/IconCircleLabelList"/>
    <dgm:cxn modelId="{F0BA68DA-F663-479D-A0D0-340847F0EF5C}" type="presParOf" srcId="{F2A0325F-2B76-451B-A267-5B6876D18734}" destId="{2884E02C-C606-4EEB-994D-3825984B83A3}" srcOrd="1" destOrd="0" presId="urn:microsoft.com/office/officeart/2018/5/layout/IconCircleLabelList"/>
    <dgm:cxn modelId="{B73AF3BF-E651-406E-AB27-5A6A079BD144}" type="presParOf" srcId="{F2A0325F-2B76-451B-A267-5B6876D18734}" destId="{061F9D6C-47DD-408F-8C45-EEDF0B53F2D7}" srcOrd="2" destOrd="0" presId="urn:microsoft.com/office/officeart/2018/5/layout/IconCircleLabelList"/>
    <dgm:cxn modelId="{5B8C1C69-C92C-4C0C-900C-0A3D39AB3F00}" type="presParOf" srcId="{F2A0325F-2B76-451B-A267-5B6876D18734}" destId="{FC887B2B-452E-4A60-B1E8-1386F38E7104}" srcOrd="3" destOrd="0" presId="urn:microsoft.com/office/officeart/2018/5/layout/IconCircleLabelList"/>
    <dgm:cxn modelId="{FD9ED255-D20C-4039-A6C9-836F0FFF14C6}" type="presParOf" srcId="{2D2BEFD9-E5B3-4A29-AD81-1433C2184781}" destId="{F5C80E4A-6256-4347-8229-C1BBE31958DE}" srcOrd="1" destOrd="0" presId="urn:microsoft.com/office/officeart/2018/5/layout/IconCircleLabelList"/>
    <dgm:cxn modelId="{891E6286-9B1C-4BE3-BC8B-CFC137597BB8}" type="presParOf" srcId="{2D2BEFD9-E5B3-4A29-AD81-1433C2184781}" destId="{7105403B-4B59-4C30-AB2D-DDD6A75F07CC}" srcOrd="2" destOrd="0" presId="urn:microsoft.com/office/officeart/2018/5/layout/IconCircleLabelList"/>
    <dgm:cxn modelId="{A0D925FC-CBE8-4788-89F1-01F92ACC0CCD}" type="presParOf" srcId="{7105403B-4B59-4C30-AB2D-DDD6A75F07CC}" destId="{428029CD-4FD4-49CA-BC68-350849009921}" srcOrd="0" destOrd="0" presId="urn:microsoft.com/office/officeart/2018/5/layout/IconCircleLabelList"/>
    <dgm:cxn modelId="{93C87EB5-3D9E-464E-AF86-54D4B04E1F3C}" type="presParOf" srcId="{7105403B-4B59-4C30-AB2D-DDD6A75F07CC}" destId="{FD1478B7-FD9D-4ACA-A565-9651181A936F}" srcOrd="1" destOrd="0" presId="urn:microsoft.com/office/officeart/2018/5/layout/IconCircleLabelList"/>
    <dgm:cxn modelId="{95F6ABCF-03EE-461B-8E06-FA896FC7D475}" type="presParOf" srcId="{7105403B-4B59-4C30-AB2D-DDD6A75F07CC}" destId="{CEA6D2A0-15E4-49E0-A42E-B307F32D5B8F}" srcOrd="2" destOrd="0" presId="urn:microsoft.com/office/officeart/2018/5/layout/IconCircleLabelList"/>
    <dgm:cxn modelId="{35A46BE2-95AD-4A1F-94C5-2460E8209402}" type="presParOf" srcId="{7105403B-4B59-4C30-AB2D-DDD6A75F07CC}" destId="{CE450F07-D2F4-43F2-AAD8-40D357F585F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DFA25E-AAD8-41FE-A991-026A24B88BEC}">
      <dsp:nvSpPr>
        <dsp:cNvPr id="0" name=""/>
        <dsp:cNvSpPr/>
      </dsp:nvSpPr>
      <dsp:spPr>
        <a:xfrm>
          <a:off x="509984" y="1963"/>
          <a:ext cx="1974453" cy="1974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TUPEX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%40</a:t>
          </a:r>
        </a:p>
      </dsp:txBody>
      <dsp:txXfrm>
        <a:off x="799136" y="291115"/>
        <a:ext cx="1396149" cy="1396149"/>
      </dsp:txXfrm>
    </dsp:sp>
    <dsp:sp modelId="{23789CB6-CB8C-4925-B473-EF2DD172C98E}">
      <dsp:nvSpPr>
        <dsp:cNvPr id="0" name=""/>
        <dsp:cNvSpPr/>
      </dsp:nvSpPr>
      <dsp:spPr>
        <a:xfrm>
          <a:off x="924619" y="2136742"/>
          <a:ext cx="1145182" cy="1145182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1900" kern="1200"/>
        </a:p>
      </dsp:txBody>
      <dsp:txXfrm>
        <a:off x="1076413" y="2574660"/>
        <a:ext cx="841594" cy="269346"/>
      </dsp:txXfrm>
    </dsp:sp>
    <dsp:sp modelId="{135D2751-2A51-4677-A912-4E1F038A4BA0}">
      <dsp:nvSpPr>
        <dsp:cNvPr id="0" name=""/>
        <dsp:cNvSpPr/>
      </dsp:nvSpPr>
      <dsp:spPr>
        <a:xfrm>
          <a:off x="509984" y="3442250"/>
          <a:ext cx="1974453" cy="197445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FALL &amp; SPRING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700" kern="1200" dirty="0"/>
            <a:t>%60</a:t>
          </a:r>
        </a:p>
      </dsp:txBody>
      <dsp:txXfrm>
        <a:off x="799136" y="3731402"/>
        <a:ext cx="1396149" cy="1396149"/>
      </dsp:txXfrm>
    </dsp:sp>
    <dsp:sp modelId="{CA29DD89-74E0-49A5-A1B5-E481E6F3FD2D}">
      <dsp:nvSpPr>
        <dsp:cNvPr id="0" name=""/>
        <dsp:cNvSpPr/>
      </dsp:nvSpPr>
      <dsp:spPr>
        <a:xfrm>
          <a:off x="2780605" y="2342085"/>
          <a:ext cx="627876" cy="73449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2100" kern="1200"/>
        </a:p>
      </dsp:txBody>
      <dsp:txXfrm>
        <a:off x="2780605" y="2488984"/>
        <a:ext cx="439513" cy="440698"/>
      </dsp:txXfrm>
    </dsp:sp>
    <dsp:sp modelId="{6785053D-E7DC-4424-8F3B-AF20FE9FAD22}">
      <dsp:nvSpPr>
        <dsp:cNvPr id="0" name=""/>
        <dsp:cNvSpPr/>
      </dsp:nvSpPr>
      <dsp:spPr>
        <a:xfrm>
          <a:off x="3669109" y="734880"/>
          <a:ext cx="3948906" cy="39489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0" tIns="44450" rIns="44450" bIns="44450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500" kern="1200" dirty="0"/>
            <a:t>ASSESSMENT</a:t>
          </a:r>
        </a:p>
      </dsp:txBody>
      <dsp:txXfrm>
        <a:off x="4247413" y="1313184"/>
        <a:ext cx="2792298" cy="27922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125867-6E3F-48B8-BA5E-C9CA1541F5A4}">
      <dsp:nvSpPr>
        <dsp:cNvPr id="0" name=""/>
        <dsp:cNvSpPr/>
      </dsp:nvSpPr>
      <dsp:spPr>
        <a:xfrm>
          <a:off x="2552625" y="2709333"/>
          <a:ext cx="675382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37691" y="0"/>
              </a:lnTo>
              <a:lnTo>
                <a:pt x="337691" y="643466"/>
              </a:lnTo>
              <a:lnTo>
                <a:pt x="675382" y="643466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866995" y="3007745"/>
        <a:ext cx="46642" cy="46642"/>
      </dsp:txXfrm>
    </dsp:sp>
    <dsp:sp modelId="{426BD8CB-8C6C-4928-9D54-0B7E20C9757D}">
      <dsp:nvSpPr>
        <dsp:cNvPr id="0" name=""/>
        <dsp:cNvSpPr/>
      </dsp:nvSpPr>
      <dsp:spPr>
        <a:xfrm>
          <a:off x="2552625" y="2065866"/>
          <a:ext cx="675382" cy="643466"/>
        </a:xfrm>
        <a:custGeom>
          <a:avLst/>
          <a:gdLst/>
          <a:ahLst/>
          <a:cxnLst/>
          <a:rect l="0" t="0" r="0" b="0"/>
          <a:pathLst>
            <a:path>
              <a:moveTo>
                <a:pt x="0" y="643466"/>
              </a:moveTo>
              <a:lnTo>
                <a:pt x="337691" y="643466"/>
              </a:lnTo>
              <a:lnTo>
                <a:pt x="337691" y="0"/>
              </a:lnTo>
              <a:lnTo>
                <a:pt x="675382" y="0"/>
              </a:lnTo>
            </a:path>
          </a:pathLst>
        </a:cu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tr-TR" sz="500" kern="1200"/>
        </a:p>
      </dsp:txBody>
      <dsp:txXfrm>
        <a:off x="2866995" y="2364279"/>
        <a:ext cx="46642" cy="46642"/>
      </dsp:txXfrm>
    </dsp:sp>
    <dsp:sp modelId="{5233224D-989A-4DEC-BB3D-45FAE779A3BE}">
      <dsp:nvSpPr>
        <dsp:cNvPr id="0" name=""/>
        <dsp:cNvSpPr/>
      </dsp:nvSpPr>
      <dsp:spPr>
        <a:xfrm rot="16200000">
          <a:off x="-671481" y="2194560"/>
          <a:ext cx="5418667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6500" kern="1200" dirty="0"/>
            <a:t>SEMESTR</a:t>
          </a:r>
        </a:p>
      </dsp:txBody>
      <dsp:txXfrm>
        <a:off x="-671481" y="2194560"/>
        <a:ext cx="5418667" cy="1029546"/>
      </dsp:txXfrm>
    </dsp:sp>
    <dsp:sp modelId="{C9903DB1-A892-458B-A6BD-BE053E1499DB}">
      <dsp:nvSpPr>
        <dsp:cNvPr id="0" name=""/>
        <dsp:cNvSpPr/>
      </dsp:nvSpPr>
      <dsp:spPr>
        <a:xfrm>
          <a:off x="3228008" y="1551093"/>
          <a:ext cx="337691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FALL % 40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16 WEEKS</a:t>
          </a:r>
        </a:p>
      </dsp:txBody>
      <dsp:txXfrm>
        <a:off x="3228008" y="1551093"/>
        <a:ext cx="3376913" cy="1029546"/>
      </dsp:txXfrm>
    </dsp:sp>
    <dsp:sp modelId="{2639C3E6-73C4-4B30-8953-E383A5C32B9D}">
      <dsp:nvSpPr>
        <dsp:cNvPr id="0" name=""/>
        <dsp:cNvSpPr/>
      </dsp:nvSpPr>
      <dsp:spPr>
        <a:xfrm>
          <a:off x="3228008" y="2838026"/>
          <a:ext cx="3376913" cy="102954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SPRING % 60</a:t>
          </a: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/>
            <a:t>16 WEEKS</a:t>
          </a:r>
        </a:p>
      </dsp:txBody>
      <dsp:txXfrm>
        <a:off x="3228008" y="2838026"/>
        <a:ext cx="3376913" cy="102954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7B9150-E4B4-4EB2-B886-ACAA82C76905}">
      <dsp:nvSpPr>
        <dsp:cNvPr id="0" name=""/>
        <dsp:cNvSpPr/>
      </dsp:nvSpPr>
      <dsp:spPr>
        <a:xfrm>
          <a:off x="0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Quizzes</a:t>
          </a:r>
          <a:endParaRPr lang="en-US" sz="4100" kern="1200"/>
        </a:p>
      </dsp:txBody>
      <dsp:txXfrm>
        <a:off x="0" y="39687"/>
        <a:ext cx="3286125" cy="1971675"/>
      </dsp:txXfrm>
    </dsp:sp>
    <dsp:sp modelId="{6927A003-C0E8-489C-AE03-C6E703C1BCE3}">
      <dsp:nvSpPr>
        <dsp:cNvPr id="0" name=""/>
        <dsp:cNvSpPr/>
      </dsp:nvSpPr>
      <dsp:spPr>
        <a:xfrm>
          <a:off x="3614737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Class Participation</a:t>
          </a:r>
          <a:endParaRPr lang="en-US" sz="4100" kern="1200"/>
        </a:p>
      </dsp:txBody>
      <dsp:txXfrm>
        <a:off x="3614737" y="39687"/>
        <a:ext cx="3286125" cy="1971675"/>
      </dsp:txXfrm>
    </dsp:sp>
    <dsp:sp modelId="{17DDF53F-F388-4AD0-A424-E2B35287D833}">
      <dsp:nvSpPr>
        <dsp:cNvPr id="0" name=""/>
        <dsp:cNvSpPr/>
      </dsp:nvSpPr>
      <dsp:spPr>
        <a:xfrm>
          <a:off x="7229475" y="39687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Assignments (Homework)</a:t>
          </a:r>
          <a:endParaRPr lang="en-US" sz="4100" kern="1200"/>
        </a:p>
      </dsp:txBody>
      <dsp:txXfrm>
        <a:off x="7229475" y="39687"/>
        <a:ext cx="3286125" cy="1971675"/>
      </dsp:txXfrm>
    </dsp:sp>
    <dsp:sp modelId="{288AA308-3F0E-459A-BEED-1944ECCB0750}">
      <dsp:nvSpPr>
        <dsp:cNvPr id="0" name=""/>
        <dsp:cNvSpPr/>
      </dsp:nvSpPr>
      <dsp:spPr>
        <a:xfrm>
          <a:off x="1807368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Online Assignments</a:t>
          </a:r>
          <a:endParaRPr lang="en-US" sz="4100" kern="1200"/>
        </a:p>
      </dsp:txBody>
      <dsp:txXfrm>
        <a:off x="1807368" y="2339975"/>
        <a:ext cx="3286125" cy="1971675"/>
      </dsp:txXfrm>
    </dsp:sp>
    <dsp:sp modelId="{D00BB9E7-0721-4050-9689-5C10203CACFA}">
      <dsp:nvSpPr>
        <dsp:cNvPr id="0" name=""/>
        <dsp:cNvSpPr/>
      </dsp:nvSpPr>
      <dsp:spPr>
        <a:xfrm>
          <a:off x="5422106" y="2339975"/>
          <a:ext cx="3286125" cy="197167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marL="0" lvl="0" indent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4100" kern="1200"/>
            <a:t>Portfolio</a:t>
          </a:r>
          <a:endParaRPr lang="en-US" sz="4100" kern="1200"/>
        </a:p>
      </dsp:txBody>
      <dsp:txXfrm>
        <a:off x="5422106" y="2339975"/>
        <a:ext cx="3286125" cy="19716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1B945E-E36D-4A0E-9376-DF76966EDA26}">
      <dsp:nvSpPr>
        <dsp:cNvPr id="0" name=""/>
        <dsp:cNvSpPr/>
      </dsp:nvSpPr>
      <dsp:spPr>
        <a:xfrm>
          <a:off x="3955983" y="2026447"/>
          <a:ext cx="96720" cy="42372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3727"/>
              </a:lnTo>
              <a:lnTo>
                <a:pt x="96720" y="423727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213BF4-256A-4FF6-8BB1-0F8CCB3DBBF7}">
      <dsp:nvSpPr>
        <dsp:cNvPr id="0" name=""/>
        <dsp:cNvSpPr/>
      </dsp:nvSpPr>
      <dsp:spPr>
        <a:xfrm>
          <a:off x="3843166" y="2026447"/>
          <a:ext cx="91440" cy="443477"/>
        </a:xfrm>
        <a:custGeom>
          <a:avLst/>
          <a:gdLst/>
          <a:ahLst/>
          <a:cxnLst/>
          <a:rect l="0" t="0" r="0" b="0"/>
          <a:pathLst>
            <a:path>
              <a:moveTo>
                <a:pt x="112816" y="0"/>
              </a:moveTo>
              <a:lnTo>
                <a:pt x="112816" y="443477"/>
              </a:lnTo>
              <a:lnTo>
                <a:pt x="45720" y="443477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270579-4056-49F1-9F69-B84AF1DFE732}">
      <dsp:nvSpPr>
        <dsp:cNvPr id="0" name=""/>
        <dsp:cNvSpPr/>
      </dsp:nvSpPr>
      <dsp:spPr>
        <a:xfrm>
          <a:off x="3955983" y="2026447"/>
          <a:ext cx="738713" cy="91054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3819"/>
              </a:lnTo>
              <a:lnTo>
                <a:pt x="738713" y="813819"/>
              </a:lnTo>
              <a:lnTo>
                <a:pt x="738713" y="910540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3D18BBF-2FCB-4050-BE20-B8E0C533FDB6}">
      <dsp:nvSpPr>
        <dsp:cNvPr id="0" name=""/>
        <dsp:cNvSpPr/>
      </dsp:nvSpPr>
      <dsp:spPr>
        <a:xfrm>
          <a:off x="5840161" y="3398380"/>
          <a:ext cx="207193" cy="758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758219"/>
              </a:lnTo>
              <a:lnTo>
                <a:pt x="207193" y="758219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24BA52-E741-4488-9C2A-4F1870B6C8D2}">
      <dsp:nvSpPr>
        <dsp:cNvPr id="0" name=""/>
        <dsp:cNvSpPr/>
      </dsp:nvSpPr>
      <dsp:spPr>
        <a:xfrm>
          <a:off x="5606291" y="3398380"/>
          <a:ext cx="233870" cy="774191"/>
        </a:xfrm>
        <a:custGeom>
          <a:avLst/>
          <a:gdLst/>
          <a:ahLst/>
          <a:cxnLst/>
          <a:rect l="0" t="0" r="0" b="0"/>
          <a:pathLst>
            <a:path>
              <a:moveTo>
                <a:pt x="233870" y="0"/>
              </a:moveTo>
              <a:lnTo>
                <a:pt x="233870" y="774191"/>
              </a:lnTo>
              <a:lnTo>
                <a:pt x="0" y="774191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8D325E-6204-44D2-91B2-8CCAA4CEFC71}">
      <dsp:nvSpPr>
        <dsp:cNvPr id="0" name=""/>
        <dsp:cNvSpPr/>
      </dsp:nvSpPr>
      <dsp:spPr>
        <a:xfrm>
          <a:off x="5840161" y="3398380"/>
          <a:ext cx="207193" cy="2639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3963"/>
              </a:lnTo>
              <a:lnTo>
                <a:pt x="207193" y="263963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788CF3-158B-4B94-A3CF-347EA2F3C540}">
      <dsp:nvSpPr>
        <dsp:cNvPr id="0" name=""/>
        <dsp:cNvSpPr/>
      </dsp:nvSpPr>
      <dsp:spPr>
        <a:xfrm>
          <a:off x="5622264" y="3398380"/>
          <a:ext cx="217897" cy="279941"/>
        </a:xfrm>
        <a:custGeom>
          <a:avLst/>
          <a:gdLst/>
          <a:ahLst/>
          <a:cxnLst/>
          <a:rect l="0" t="0" r="0" b="0"/>
          <a:pathLst>
            <a:path>
              <a:moveTo>
                <a:pt x="217897" y="0"/>
              </a:moveTo>
              <a:lnTo>
                <a:pt x="217897" y="279941"/>
              </a:lnTo>
              <a:lnTo>
                <a:pt x="0" y="279941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D8D2C9-DFFF-4395-A25D-9A52BB05DE05}">
      <dsp:nvSpPr>
        <dsp:cNvPr id="0" name=""/>
        <dsp:cNvSpPr/>
      </dsp:nvSpPr>
      <dsp:spPr>
        <a:xfrm>
          <a:off x="5794441" y="3398380"/>
          <a:ext cx="91440" cy="13493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9314"/>
              </a:lnTo>
              <a:lnTo>
                <a:pt x="61158" y="1349314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B288059-D3C8-41E5-ADF3-3B3037287243}">
      <dsp:nvSpPr>
        <dsp:cNvPr id="0" name=""/>
        <dsp:cNvSpPr/>
      </dsp:nvSpPr>
      <dsp:spPr>
        <a:xfrm>
          <a:off x="3955983" y="2026447"/>
          <a:ext cx="1884178" cy="9113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14639"/>
              </a:lnTo>
              <a:lnTo>
                <a:pt x="1884178" y="814639"/>
              </a:lnTo>
              <a:lnTo>
                <a:pt x="1884178" y="911359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7A5968-C6F8-4AA7-A196-85B6F59EF862}">
      <dsp:nvSpPr>
        <dsp:cNvPr id="0" name=""/>
        <dsp:cNvSpPr/>
      </dsp:nvSpPr>
      <dsp:spPr>
        <a:xfrm>
          <a:off x="3074408" y="2026447"/>
          <a:ext cx="881574" cy="900702"/>
        </a:xfrm>
        <a:custGeom>
          <a:avLst/>
          <a:gdLst/>
          <a:ahLst/>
          <a:cxnLst/>
          <a:rect l="0" t="0" r="0" b="0"/>
          <a:pathLst>
            <a:path>
              <a:moveTo>
                <a:pt x="881574" y="0"/>
              </a:moveTo>
              <a:lnTo>
                <a:pt x="881574" y="803981"/>
              </a:lnTo>
              <a:lnTo>
                <a:pt x="0" y="803981"/>
              </a:lnTo>
              <a:lnTo>
                <a:pt x="0" y="900702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67846C-87CE-4F7B-9DD1-8F8DCDBAA706}">
      <dsp:nvSpPr>
        <dsp:cNvPr id="0" name=""/>
        <dsp:cNvSpPr/>
      </dsp:nvSpPr>
      <dsp:spPr>
        <a:xfrm>
          <a:off x="3955983" y="2026447"/>
          <a:ext cx="3095247" cy="9486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51899"/>
              </a:lnTo>
              <a:lnTo>
                <a:pt x="3095247" y="851899"/>
              </a:lnTo>
              <a:lnTo>
                <a:pt x="3095247" y="948620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70C5185-5E65-4212-9BAC-A08619A6F0F2}">
      <dsp:nvSpPr>
        <dsp:cNvPr id="0" name=""/>
        <dsp:cNvSpPr/>
      </dsp:nvSpPr>
      <dsp:spPr>
        <a:xfrm>
          <a:off x="2031863" y="2026447"/>
          <a:ext cx="1924119" cy="877885"/>
        </a:xfrm>
        <a:custGeom>
          <a:avLst/>
          <a:gdLst/>
          <a:ahLst/>
          <a:cxnLst/>
          <a:rect l="0" t="0" r="0" b="0"/>
          <a:pathLst>
            <a:path>
              <a:moveTo>
                <a:pt x="1924119" y="0"/>
              </a:moveTo>
              <a:lnTo>
                <a:pt x="1924119" y="781165"/>
              </a:lnTo>
              <a:lnTo>
                <a:pt x="0" y="781165"/>
              </a:lnTo>
              <a:lnTo>
                <a:pt x="0" y="877885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2D80FD-C2C9-4E51-A292-C3AB5D5ED1AD}">
      <dsp:nvSpPr>
        <dsp:cNvPr id="0" name=""/>
        <dsp:cNvSpPr/>
      </dsp:nvSpPr>
      <dsp:spPr>
        <a:xfrm>
          <a:off x="923603" y="4133018"/>
          <a:ext cx="1037313" cy="42076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0761"/>
              </a:lnTo>
              <a:lnTo>
                <a:pt x="1037313" y="420761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8C45B1-1B0E-4238-915B-03EA460FE7F4}">
      <dsp:nvSpPr>
        <dsp:cNvPr id="0" name=""/>
        <dsp:cNvSpPr/>
      </dsp:nvSpPr>
      <dsp:spPr>
        <a:xfrm>
          <a:off x="780355" y="3326867"/>
          <a:ext cx="511706" cy="345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48857"/>
              </a:lnTo>
              <a:lnTo>
                <a:pt x="511706" y="248857"/>
              </a:lnTo>
              <a:lnTo>
                <a:pt x="511706" y="345577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5B31C1-69DC-4DFF-B226-4B4FE7551321}">
      <dsp:nvSpPr>
        <dsp:cNvPr id="0" name=""/>
        <dsp:cNvSpPr/>
      </dsp:nvSpPr>
      <dsp:spPr>
        <a:xfrm>
          <a:off x="780355" y="2026447"/>
          <a:ext cx="3175627" cy="839846"/>
        </a:xfrm>
        <a:custGeom>
          <a:avLst/>
          <a:gdLst/>
          <a:ahLst/>
          <a:cxnLst/>
          <a:rect l="0" t="0" r="0" b="0"/>
          <a:pathLst>
            <a:path>
              <a:moveTo>
                <a:pt x="3175627" y="0"/>
              </a:moveTo>
              <a:lnTo>
                <a:pt x="3175627" y="743126"/>
              </a:lnTo>
              <a:lnTo>
                <a:pt x="0" y="743126"/>
              </a:lnTo>
              <a:lnTo>
                <a:pt x="0" y="839846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64A322-58A6-4545-BAD7-E2FA8657D774}">
      <dsp:nvSpPr>
        <dsp:cNvPr id="0" name=""/>
        <dsp:cNvSpPr/>
      </dsp:nvSpPr>
      <dsp:spPr>
        <a:xfrm>
          <a:off x="3910263" y="2026447"/>
          <a:ext cx="91440" cy="281804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721322"/>
              </a:lnTo>
              <a:lnTo>
                <a:pt x="52287" y="2721322"/>
              </a:lnTo>
              <a:lnTo>
                <a:pt x="52287" y="2818042"/>
              </a:lnTo>
            </a:path>
          </a:pathLst>
        </a:custGeom>
        <a:noFill/>
        <a:ln w="1905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A8832-9975-4DCA-A6E7-3D940EA1DC23}">
      <dsp:nvSpPr>
        <dsp:cNvPr id="0" name=""/>
        <dsp:cNvSpPr/>
      </dsp:nvSpPr>
      <dsp:spPr>
        <a:xfrm>
          <a:off x="3910263" y="1372432"/>
          <a:ext cx="91440" cy="1934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3440"/>
              </a:lnTo>
            </a:path>
          </a:pathLst>
        </a:custGeom>
        <a:noFill/>
        <a:ln w="1905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5A51992-68C1-4514-B1D3-DE617B0C0D35}">
      <dsp:nvSpPr>
        <dsp:cNvPr id="0" name=""/>
        <dsp:cNvSpPr/>
      </dsp:nvSpPr>
      <dsp:spPr>
        <a:xfrm>
          <a:off x="2907583" y="911859"/>
          <a:ext cx="2096798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DIRECTOR</a:t>
          </a:r>
          <a:endParaRPr lang="en-US" sz="700" kern="1200"/>
        </a:p>
      </dsp:txBody>
      <dsp:txXfrm>
        <a:off x="2907583" y="911859"/>
        <a:ext cx="2096798" cy="460573"/>
      </dsp:txXfrm>
    </dsp:sp>
    <dsp:sp modelId="{2DC62EB2-3E7E-4222-ACC4-FAF4ECE3FFD4}">
      <dsp:nvSpPr>
        <dsp:cNvPr id="0" name=""/>
        <dsp:cNvSpPr/>
      </dsp:nvSpPr>
      <dsp:spPr>
        <a:xfrm>
          <a:off x="2858205" y="1565873"/>
          <a:ext cx="2195554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EDUCATION COORDINATOR</a:t>
          </a:r>
          <a:endParaRPr lang="en-US" sz="700" kern="1200"/>
        </a:p>
      </dsp:txBody>
      <dsp:txXfrm>
        <a:off x="2858205" y="1565873"/>
        <a:ext cx="2195554" cy="460573"/>
      </dsp:txXfrm>
    </dsp:sp>
    <dsp:sp modelId="{2999AA3A-4FD3-4962-821D-F41A37A15B45}">
      <dsp:nvSpPr>
        <dsp:cNvPr id="0" name=""/>
        <dsp:cNvSpPr/>
      </dsp:nvSpPr>
      <dsp:spPr>
        <a:xfrm>
          <a:off x="3353073" y="4844489"/>
          <a:ext cx="1218954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ADMINISTRATIVE OFFICE /ARCHIVE</a:t>
          </a:r>
          <a:br>
            <a:rPr lang="tr-TR" sz="700" kern="1200"/>
          </a:br>
          <a:endParaRPr lang="en-US" sz="700" kern="1200"/>
        </a:p>
      </dsp:txBody>
      <dsp:txXfrm>
        <a:off x="3353073" y="4844489"/>
        <a:ext cx="1218954" cy="460573"/>
      </dsp:txXfrm>
    </dsp:sp>
    <dsp:sp modelId="{4E9A52A0-89E9-405D-94CD-2BFFFABCA518}">
      <dsp:nvSpPr>
        <dsp:cNvPr id="0" name=""/>
        <dsp:cNvSpPr/>
      </dsp:nvSpPr>
      <dsp:spPr>
        <a:xfrm>
          <a:off x="319782" y="2866294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FACULTY ACADEMIC ENGLISH UNIT</a:t>
          </a:r>
          <a:br>
            <a:rPr lang="tr-TR" sz="700" kern="1200"/>
          </a:br>
          <a:r>
            <a:rPr lang="tr-TR" sz="700" kern="1200"/>
            <a:t>(FAE)</a:t>
          </a:r>
          <a:endParaRPr lang="en-US" sz="700" kern="1200"/>
        </a:p>
      </dsp:txBody>
      <dsp:txXfrm>
        <a:off x="319782" y="2866294"/>
        <a:ext cx="921147" cy="460573"/>
      </dsp:txXfrm>
    </dsp:sp>
    <dsp:sp modelId="{D60EEA51-83B0-498E-AE16-77E12E9DCB46}">
      <dsp:nvSpPr>
        <dsp:cNvPr id="0" name=""/>
        <dsp:cNvSpPr/>
      </dsp:nvSpPr>
      <dsp:spPr>
        <a:xfrm>
          <a:off x="831488" y="3672445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700" kern="1200"/>
            <a:t>FAE</a:t>
          </a:r>
          <a:r>
            <a:rPr lang="tr-TR" sz="700" kern="1200"/>
            <a:t> COORDINATOR</a:t>
          </a:r>
          <a:endParaRPr lang="en-US" sz="700" kern="1200"/>
        </a:p>
      </dsp:txBody>
      <dsp:txXfrm>
        <a:off x="831488" y="3672445"/>
        <a:ext cx="921147" cy="460573"/>
      </dsp:txXfrm>
    </dsp:sp>
    <dsp:sp modelId="{71C9DE92-D1DB-4ACF-8946-7906BCD3D2D4}">
      <dsp:nvSpPr>
        <dsp:cNvPr id="0" name=""/>
        <dsp:cNvSpPr/>
      </dsp:nvSpPr>
      <dsp:spPr>
        <a:xfrm>
          <a:off x="1960916" y="4323493"/>
          <a:ext cx="1202778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FACULTY LECTURERS</a:t>
          </a:r>
        </a:p>
      </dsp:txBody>
      <dsp:txXfrm>
        <a:off x="1960916" y="4323493"/>
        <a:ext cx="1202778" cy="460573"/>
      </dsp:txXfrm>
    </dsp:sp>
    <dsp:sp modelId="{9ED496E9-6EE2-45D6-A1CD-F31CC9107B22}">
      <dsp:nvSpPr>
        <dsp:cNvPr id="0" name=""/>
        <dsp:cNvSpPr/>
      </dsp:nvSpPr>
      <dsp:spPr>
        <a:xfrm>
          <a:off x="1571289" y="2904332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DISTANCE EDUCATION UNIT</a:t>
          </a:r>
          <a:br>
            <a:rPr lang="tr-TR" sz="700" kern="1200"/>
          </a:br>
          <a:endParaRPr lang="en-US" sz="700" kern="1200"/>
        </a:p>
      </dsp:txBody>
      <dsp:txXfrm>
        <a:off x="1571289" y="2904332"/>
        <a:ext cx="921147" cy="460573"/>
      </dsp:txXfrm>
    </dsp:sp>
    <dsp:sp modelId="{CAAB8FB6-FB5C-4ADD-A310-149A71670910}">
      <dsp:nvSpPr>
        <dsp:cNvPr id="0" name=""/>
        <dsp:cNvSpPr/>
      </dsp:nvSpPr>
      <dsp:spPr>
        <a:xfrm>
          <a:off x="6590657" y="2975067"/>
          <a:ext cx="921147" cy="43352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CURRICULUM AND MATERIAL PRODUCTION OFFICE</a:t>
          </a:r>
          <a:endParaRPr lang="en-US" sz="700" kern="1200"/>
        </a:p>
      </dsp:txBody>
      <dsp:txXfrm>
        <a:off x="6590657" y="2975067"/>
        <a:ext cx="921147" cy="433528"/>
      </dsp:txXfrm>
    </dsp:sp>
    <dsp:sp modelId="{49BC122E-7F0F-491F-94CD-134B15C0A20E}">
      <dsp:nvSpPr>
        <dsp:cNvPr id="0" name=""/>
        <dsp:cNvSpPr/>
      </dsp:nvSpPr>
      <dsp:spPr>
        <a:xfrm>
          <a:off x="2613834" y="2927149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FOREIGN STUDENT REPRESENTATIVE</a:t>
          </a:r>
          <a:br>
            <a:rPr lang="tr-TR" sz="700" kern="1200"/>
          </a:br>
          <a:br>
            <a:rPr lang="tr-TR" sz="700" kern="1200"/>
          </a:br>
          <a:endParaRPr lang="en-GB" sz="700" kern="1200"/>
        </a:p>
      </dsp:txBody>
      <dsp:txXfrm>
        <a:off x="2613834" y="2927149"/>
        <a:ext cx="921147" cy="460573"/>
      </dsp:txXfrm>
    </dsp:sp>
    <dsp:sp modelId="{AE5AE540-5280-4B75-BF37-16C6B8E86760}">
      <dsp:nvSpPr>
        <dsp:cNvPr id="0" name=""/>
        <dsp:cNvSpPr/>
      </dsp:nvSpPr>
      <dsp:spPr>
        <a:xfrm>
          <a:off x="5379588" y="2937807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TESTING OFFICE</a:t>
          </a:r>
          <a:endParaRPr lang="en-US" sz="700" kern="1200"/>
        </a:p>
      </dsp:txBody>
      <dsp:txXfrm>
        <a:off x="5379588" y="2937807"/>
        <a:ext cx="921147" cy="460573"/>
      </dsp:txXfrm>
    </dsp:sp>
    <dsp:sp modelId="{16DA341A-EEF9-45F0-A292-C2FFF53BD0D2}">
      <dsp:nvSpPr>
        <dsp:cNvPr id="0" name=""/>
        <dsp:cNvSpPr/>
      </dsp:nvSpPr>
      <dsp:spPr>
        <a:xfrm>
          <a:off x="5855600" y="4517408"/>
          <a:ext cx="1358949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LECTURERS</a:t>
          </a:r>
          <a:endParaRPr lang="en-GB" sz="700" kern="1200"/>
        </a:p>
      </dsp:txBody>
      <dsp:txXfrm>
        <a:off x="5855600" y="4517408"/>
        <a:ext cx="1358949" cy="460573"/>
      </dsp:txXfrm>
    </dsp:sp>
    <dsp:sp modelId="{A7C55A31-6701-4EA1-ABAB-E554D0345C4A}">
      <dsp:nvSpPr>
        <dsp:cNvPr id="0" name=""/>
        <dsp:cNvSpPr/>
      </dsp:nvSpPr>
      <dsp:spPr>
        <a:xfrm>
          <a:off x="4701117" y="3448035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LISTENING / SPEAKING COORDINATOR</a:t>
          </a:r>
          <a:endParaRPr lang="en-US" sz="700" kern="1200"/>
        </a:p>
      </dsp:txBody>
      <dsp:txXfrm>
        <a:off x="4701117" y="3448035"/>
        <a:ext cx="921147" cy="460573"/>
      </dsp:txXfrm>
    </dsp:sp>
    <dsp:sp modelId="{5600F1B0-1730-4184-A1E7-87FFC1462F61}">
      <dsp:nvSpPr>
        <dsp:cNvPr id="0" name=""/>
        <dsp:cNvSpPr/>
      </dsp:nvSpPr>
      <dsp:spPr>
        <a:xfrm>
          <a:off x="6047355" y="3432058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USE OF ENGLISH COORDINATOR</a:t>
          </a:r>
          <a:endParaRPr lang="en-US" sz="700" kern="1200"/>
        </a:p>
      </dsp:txBody>
      <dsp:txXfrm>
        <a:off x="6047355" y="3432058"/>
        <a:ext cx="921147" cy="460573"/>
      </dsp:txXfrm>
    </dsp:sp>
    <dsp:sp modelId="{4158EFD6-A1E1-46F9-9B15-1FC28D069C15}">
      <dsp:nvSpPr>
        <dsp:cNvPr id="0" name=""/>
        <dsp:cNvSpPr/>
      </dsp:nvSpPr>
      <dsp:spPr>
        <a:xfrm>
          <a:off x="4685144" y="3942286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READING COORDINATOR</a:t>
          </a:r>
          <a:endParaRPr lang="en-US" sz="700" kern="1200"/>
        </a:p>
      </dsp:txBody>
      <dsp:txXfrm>
        <a:off x="4685144" y="3942286"/>
        <a:ext cx="921147" cy="460573"/>
      </dsp:txXfrm>
    </dsp:sp>
    <dsp:sp modelId="{9FC32896-FC77-4FBE-833A-46F07DA2365F}">
      <dsp:nvSpPr>
        <dsp:cNvPr id="0" name=""/>
        <dsp:cNvSpPr/>
      </dsp:nvSpPr>
      <dsp:spPr>
        <a:xfrm>
          <a:off x="6047355" y="3926313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WRITING COORDINATOR</a:t>
          </a:r>
          <a:endParaRPr lang="en-US" sz="700" kern="1200"/>
        </a:p>
      </dsp:txBody>
      <dsp:txXfrm>
        <a:off x="6047355" y="3926313"/>
        <a:ext cx="921147" cy="460573"/>
      </dsp:txXfrm>
    </dsp:sp>
    <dsp:sp modelId="{38C61693-8360-4CB6-AB5A-9C1C4EB7AB38}">
      <dsp:nvSpPr>
        <dsp:cNvPr id="0" name=""/>
        <dsp:cNvSpPr/>
      </dsp:nvSpPr>
      <dsp:spPr>
        <a:xfrm>
          <a:off x="4234123" y="2936987"/>
          <a:ext cx="921147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DISABILITY SUPPORT UNIT</a:t>
          </a:r>
          <a:br>
            <a:rPr lang="tr-TR" sz="700" kern="1200"/>
          </a:br>
          <a:endParaRPr lang="tr-TR" sz="700" kern="1200"/>
        </a:p>
      </dsp:txBody>
      <dsp:txXfrm>
        <a:off x="4234123" y="2936987"/>
        <a:ext cx="921147" cy="460573"/>
      </dsp:txXfrm>
    </dsp:sp>
    <dsp:sp modelId="{6D7C0781-E75B-43FA-BCE9-FE7DC09C5692}">
      <dsp:nvSpPr>
        <dsp:cNvPr id="0" name=""/>
        <dsp:cNvSpPr/>
      </dsp:nvSpPr>
      <dsp:spPr>
        <a:xfrm>
          <a:off x="2221674" y="2239637"/>
          <a:ext cx="1667211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VICE-CHAIR/ PROFESSIONAL DEVELOPMENT</a:t>
          </a:r>
          <a:endParaRPr lang="en-US" sz="700" kern="1200"/>
        </a:p>
      </dsp:txBody>
      <dsp:txXfrm>
        <a:off x="2221674" y="2239637"/>
        <a:ext cx="1667211" cy="460573"/>
      </dsp:txXfrm>
    </dsp:sp>
    <dsp:sp modelId="{A334B7C3-FEAC-4F4A-ABBB-B940026DB69D}">
      <dsp:nvSpPr>
        <dsp:cNvPr id="0" name=""/>
        <dsp:cNvSpPr/>
      </dsp:nvSpPr>
      <dsp:spPr>
        <a:xfrm>
          <a:off x="4052703" y="2219888"/>
          <a:ext cx="1663223" cy="460573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45" tIns="4445" rIns="4445" bIns="4445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700" kern="1200"/>
            <a:t>VICE-CHAIR / QUALITY DIRECTOR</a:t>
          </a:r>
          <a:br>
            <a:rPr lang="tr-TR" sz="700" kern="1200"/>
          </a:br>
          <a:endParaRPr lang="en-US" sz="700" kern="1200"/>
        </a:p>
      </dsp:txBody>
      <dsp:txXfrm>
        <a:off x="4052703" y="2219888"/>
        <a:ext cx="1663223" cy="46057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335272-5907-413B-BC3A-88E63B22ADA3}">
      <dsp:nvSpPr>
        <dsp:cNvPr id="0" name=""/>
        <dsp:cNvSpPr/>
      </dsp:nvSpPr>
      <dsp:spPr>
        <a:xfrm>
          <a:off x="225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4E02C-C606-4EEB-994D-3825984B83A3}">
      <dsp:nvSpPr>
        <dsp:cNvPr id="0" name=""/>
        <dsp:cNvSpPr/>
      </dsp:nvSpPr>
      <dsp:spPr>
        <a:xfrm>
          <a:off x="2718914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87B2B-452E-4A60-B1E8-1386F38E7104}">
      <dsp:nvSpPr>
        <dsp:cNvPr id="0" name=""/>
        <dsp:cNvSpPr/>
      </dsp:nvSpPr>
      <dsp:spPr>
        <a:xfrm>
          <a:off x="154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500" kern="1200" dirty="0" err="1"/>
            <a:t>Invıgılatıon</a:t>
          </a:r>
          <a:r>
            <a:rPr lang="tr-TR" sz="2500" kern="1200" dirty="0"/>
            <a:t> </a:t>
          </a:r>
          <a:r>
            <a:rPr lang="tr-TR" sz="2500" kern="1200" dirty="0" err="1"/>
            <a:t>performance</a:t>
          </a:r>
          <a:endParaRPr lang="en-US" sz="2500" kern="1200" dirty="0"/>
        </a:p>
      </dsp:txBody>
      <dsp:txXfrm>
        <a:off x="1548914" y="3176402"/>
        <a:ext cx="3600000" cy="720000"/>
      </dsp:txXfrm>
    </dsp:sp>
    <dsp:sp modelId="{428029CD-4FD4-49CA-BC68-350849009921}">
      <dsp:nvSpPr>
        <dsp:cNvPr id="0" name=""/>
        <dsp:cNvSpPr/>
      </dsp:nvSpPr>
      <dsp:spPr>
        <a:xfrm>
          <a:off x="6480914" y="296402"/>
          <a:ext cx="2196000" cy="2196000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D1478B7-FD9D-4ACA-A565-9651181A936F}">
      <dsp:nvSpPr>
        <dsp:cNvPr id="0" name=""/>
        <dsp:cNvSpPr/>
      </dsp:nvSpPr>
      <dsp:spPr>
        <a:xfrm>
          <a:off x="6948914" y="764402"/>
          <a:ext cx="1260000" cy="1260000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450F07-D2F4-43F2-AAD8-40D357F585F5}">
      <dsp:nvSpPr>
        <dsp:cNvPr id="0" name=""/>
        <dsp:cNvSpPr/>
      </dsp:nvSpPr>
      <dsp:spPr>
        <a:xfrm>
          <a:off x="5778914" y="3176402"/>
          <a:ext cx="36000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tr-TR" sz="2500" kern="1200" dirty="0" err="1"/>
            <a:t>Onlıne</a:t>
          </a:r>
          <a:r>
            <a:rPr lang="tr-TR" sz="2500" kern="1200" dirty="0"/>
            <a:t> </a:t>
          </a:r>
          <a:r>
            <a:rPr lang="tr-TR" sz="2500" kern="1200" dirty="0" err="1"/>
            <a:t>Teachıng</a:t>
          </a:r>
          <a:r>
            <a:rPr lang="tr-TR" sz="2500" kern="1200" dirty="0"/>
            <a:t> </a:t>
          </a:r>
          <a:r>
            <a:rPr lang="tr-TR" sz="2500" kern="1200" dirty="0" err="1"/>
            <a:t>platforms</a:t>
          </a:r>
          <a:endParaRPr lang="en-US" sz="2500" kern="1200" dirty="0"/>
        </a:p>
      </dsp:txBody>
      <dsp:txXfrm>
        <a:off x="5778914" y="3176402"/>
        <a:ext cx="36000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415117-C330-4A4B-BC3F-65044DE8124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B5D5AE-6E6A-4E95-B015-F0F7273CBFD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65271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B5D5AE-6E6A-4E95-B015-F0F7273CBFDC}" type="slidenum">
              <a:rPr lang="tr-TR" smtClean="0"/>
              <a:t>14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483804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3BA4CFD0-F7B5-D9B8-090C-B816E2474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4A20709D-B4E8-A300-5620-09682A8AEB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ACBC9AA-1858-3FA5-32FD-FBBB1E91B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773CC114-065C-7CCB-75E3-E2DB2F6B3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58B5C056-1356-163D-8FAA-653BED569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5690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DB55105-0F14-CBA7-3219-37F03FA63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207CE30B-7345-1212-A492-5036485A7E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D7691219-403D-B7F0-6F92-97741B330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23EC47F0-90E4-3FC3-3FBB-384466C5D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27C8D71F-F574-2EA2-01E1-9B4306708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51721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D006C0-424F-EE05-C582-0A353EDFA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51E9C07B-3F10-B259-F5A8-6FB70D4E35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DE7CB2C-BBC1-3718-5EEB-236CEF7E91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C7B6B32-27F9-1E99-1779-7F139BA49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8D598315-61AB-AE03-F65D-8882F092C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334913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80891386-63E2-1FA8-2CC6-0595D2B1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C81E8936-F971-B1C6-AE35-3F1DBA869D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8EB099C5-271C-3493-00BB-EC17E64047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133466B-6276-C30C-00D5-2EA95930B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75FEC60-8A74-7657-EFF9-37C7AABB39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95902D4F-674B-2042-684F-622BAD245D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9352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93A4E6D-C8C4-896D-D82E-D70FC13D7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ED8E0CA9-702F-DC43-CDB0-AB893260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16C8BE46-7E68-59D7-E49E-B55398A59A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8368326A-AF18-0D80-D992-5876A2AA8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A4BE2B58-7CBE-DC01-BE7D-2BC7AE5A6C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81FDDFA7-8EDB-F708-FF97-3DD7885FC2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436D8E21-2AAB-96B0-0CE0-03AB7290F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DA26EDF-CF44-9E82-37EC-33DA72E7A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4638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E8E6F2F-6319-4D80-37D4-C69102E385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FAD6034B-CAA7-4D8A-17B7-1ADC5C40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FE351C45-EE39-E9B5-616E-307E1898C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76F89B2A-3D53-8D8D-D5D0-B881AA769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030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865BA9B8-9FE9-EB1D-3A77-D3BDEE22CA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5E86693C-A413-A773-589A-A2FE1AEBD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99697E4-8A65-B0FA-121A-08E606DA19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94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F147938-6F01-C593-92C9-250366CF8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3D2C2BBD-E235-E4DF-A514-0864641B0B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2CAFB654-742A-3A3C-1A37-D5D98E5985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FA5CD8E5-1EE9-15A6-5880-0B76B60D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EDA732AE-0682-9907-8DF6-4EAA78329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4C49E84D-EB8A-E2D3-C0D3-DFEB1C4C2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3443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7B63A66-91EF-0320-7BF3-9406AEB2D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56435CB0-C25F-16B3-98BB-044DCC4C9A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4382CBA7-5959-7270-B501-9B9EFF037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73A7EAF4-A19A-A83F-050F-0328C21093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1C887E76-D878-0D50-0C40-8DF694B7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04F2E71F-4DD6-F5C9-FE59-461AE6EE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097679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2EA2314-9E66-38CD-62F3-B9B99E118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7712FA1-0B8A-DAD1-1715-7AD4281FF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09396771-CA24-A454-8DF1-36DF78905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B2E1B63-F9A5-C8F0-230F-8B3D6B31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9599E748-1DD8-CEAB-BDCC-D295E0A83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231249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00BEC968-173E-7007-FDC1-6DB0864C96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1B9AB473-525F-2216-F561-A6F459246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5F8C9E9-221E-D29E-CA17-E4E08BEE22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DC7FA7C4-7AD2-CEEE-B05A-F0DAD1208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D24BCC9-8B5A-37F4-7A5A-EA186EA05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0255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A7DA64EC-B814-685F-4DEF-92467584B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A34FE99D-1DE4-0F11-E6D6-42391642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AE88C2AA-A8B2-645F-8381-4E710DB91C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702BAA-D3C2-4235-AD05-EF560BFC43C1}" type="datetimeFigureOut">
              <a:rPr lang="tr-TR" smtClean="0"/>
              <a:t>18.09.2026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AF6D512-807E-B2F0-B1C1-D6DB0578BC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46F6C74-DD42-0EA3-76F2-5EC134062A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64C05A-47AD-4BE1-9B22-1A8DFCD5340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7245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FCBB268-3DDB-CD97-CB53-E321795B36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tr-TR" sz="4800" dirty="0">
                <a:solidFill>
                  <a:srgbClr val="FFFFFF"/>
                </a:solidFill>
              </a:rPr>
              <a:t>2026-2027 </a:t>
            </a:r>
            <a:r>
              <a:rPr lang="tr-TR" sz="4800" dirty="0" err="1">
                <a:solidFill>
                  <a:srgbClr val="FFFFFF"/>
                </a:solidFill>
              </a:rPr>
              <a:t>Academic</a:t>
            </a:r>
            <a:r>
              <a:rPr lang="tr-TR" sz="4800" dirty="0">
                <a:solidFill>
                  <a:srgbClr val="FFFFFF"/>
                </a:solidFill>
              </a:rPr>
              <a:t> </a:t>
            </a:r>
            <a:r>
              <a:rPr lang="tr-TR" sz="4800" dirty="0" err="1">
                <a:solidFill>
                  <a:srgbClr val="FFFFFF"/>
                </a:solidFill>
              </a:rPr>
              <a:t>Year</a:t>
            </a:r>
            <a:r>
              <a:rPr lang="tr-TR" sz="4800" dirty="0">
                <a:solidFill>
                  <a:srgbClr val="FFFFFF"/>
                </a:solidFill>
              </a:rPr>
              <a:t>: </a:t>
            </a:r>
            <a:r>
              <a:rPr lang="tr-TR" sz="4800" dirty="0" err="1">
                <a:solidFill>
                  <a:srgbClr val="FFFFFF"/>
                </a:solidFill>
              </a:rPr>
              <a:t>The</a:t>
            </a:r>
            <a:r>
              <a:rPr lang="tr-TR" sz="4800" dirty="0">
                <a:solidFill>
                  <a:srgbClr val="FFFFFF"/>
                </a:solidFill>
              </a:rPr>
              <a:t> </a:t>
            </a:r>
            <a:r>
              <a:rPr lang="tr-TR" sz="4800" dirty="0" err="1">
                <a:solidFill>
                  <a:srgbClr val="FFFFFF"/>
                </a:solidFill>
              </a:rPr>
              <a:t>Shift</a:t>
            </a:r>
            <a:r>
              <a:rPr lang="tr-TR" sz="4800" dirty="0">
                <a:solidFill>
                  <a:srgbClr val="FFFFFF"/>
                </a:solidFill>
              </a:rPr>
              <a:t> </a:t>
            </a:r>
            <a:r>
              <a:rPr lang="tr-TR" sz="4800" dirty="0" err="1">
                <a:solidFill>
                  <a:srgbClr val="FFFFFF"/>
                </a:solidFill>
              </a:rPr>
              <a:t>from</a:t>
            </a:r>
            <a:r>
              <a:rPr lang="tr-TR" sz="4800" dirty="0">
                <a:solidFill>
                  <a:srgbClr val="FFFFFF"/>
                </a:solidFill>
              </a:rPr>
              <a:t> Modular </a:t>
            </a:r>
            <a:r>
              <a:rPr lang="tr-TR" sz="4800" dirty="0" err="1">
                <a:solidFill>
                  <a:srgbClr val="FFFFFF"/>
                </a:solidFill>
              </a:rPr>
              <a:t>to</a:t>
            </a:r>
            <a:r>
              <a:rPr lang="tr-TR" sz="4800" dirty="0">
                <a:solidFill>
                  <a:srgbClr val="FFFFFF"/>
                </a:solidFill>
              </a:rPr>
              <a:t> </a:t>
            </a:r>
            <a:r>
              <a:rPr lang="tr-TR" sz="4800" dirty="0" err="1">
                <a:solidFill>
                  <a:srgbClr val="FFFFFF"/>
                </a:solidFill>
              </a:rPr>
              <a:t>Semester</a:t>
            </a:r>
            <a:r>
              <a:rPr lang="tr-TR" sz="4800" dirty="0">
                <a:solidFill>
                  <a:srgbClr val="FFFFFF"/>
                </a:solidFill>
              </a:rPr>
              <a:t> </a:t>
            </a:r>
            <a:r>
              <a:rPr lang="tr-TR" sz="4800" dirty="0" err="1">
                <a:solidFill>
                  <a:srgbClr val="FFFFFF"/>
                </a:solidFill>
              </a:rPr>
              <a:t>System</a:t>
            </a:r>
            <a:endParaRPr lang="tr-TR" sz="4800" dirty="0">
              <a:solidFill>
                <a:srgbClr val="FFFFFF"/>
              </a:solidFill>
            </a:endParaRP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8E1A0B70-4FA3-998E-173A-B71E8ED917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5171093"/>
            <a:ext cx="9078628" cy="860620"/>
          </a:xfrm>
        </p:spPr>
        <p:txBody>
          <a:bodyPr anchor="ctr">
            <a:normAutofit/>
          </a:bodyPr>
          <a:lstStyle/>
          <a:p>
            <a:r>
              <a:rPr lang="tr-TR" sz="2200" dirty="0">
                <a:solidFill>
                  <a:srgbClr val="FFFFFF"/>
                </a:solidFill>
              </a:rPr>
              <a:t>ALPER KALYONCU</a:t>
            </a:r>
          </a:p>
          <a:p>
            <a:r>
              <a:rPr lang="tr-TR" sz="2200" dirty="0">
                <a:solidFill>
                  <a:srgbClr val="FFFFFF"/>
                </a:solidFill>
              </a:rPr>
              <a:t>VICE CHAIR</a:t>
            </a:r>
          </a:p>
        </p:txBody>
      </p:sp>
    </p:spTree>
    <p:extLst>
      <p:ext uri="{BB962C8B-B14F-4D97-AF65-F5344CB8AC3E}">
        <p14:creationId xmlns:p14="http://schemas.microsoft.com/office/powerpoint/2010/main" val="23673484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yagram 6">
            <a:extLst>
              <a:ext uri="{FF2B5EF4-FFF2-40B4-BE49-F238E27FC236}">
                <a16:creationId xmlns:a16="http://schemas.microsoft.com/office/drawing/2014/main" id="{3DE1022C-B1D3-A739-D567-AD7152A9C72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1850504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09325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yagram 3">
            <a:extLst>
              <a:ext uri="{FF2B5EF4-FFF2-40B4-BE49-F238E27FC236}">
                <a16:creationId xmlns:a16="http://schemas.microsoft.com/office/drawing/2014/main" id="{CB0D91B9-BEF5-E219-8B27-7050550154D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7549716"/>
              </p:ext>
            </p:extLst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2223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 3">
            <a:extLst>
              <a:ext uri="{FF2B5EF4-FFF2-40B4-BE49-F238E27FC236}">
                <a16:creationId xmlns:a16="http://schemas.microsoft.com/office/drawing/2014/main" id="{385066E9-6EAC-C5EA-4E1A-7750F9A45C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43622692"/>
              </p:ext>
            </p:extLst>
          </p:nvPr>
        </p:nvGraphicFramePr>
        <p:xfrm>
          <a:off x="1645920" y="667512"/>
          <a:ext cx="8769096" cy="5468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6024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74DD585-C292-8011-F84F-0BD4F08E8D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MIDTERM EXAMS (20%)</a:t>
            </a:r>
            <a:r>
              <a:rPr lang="tr-TR" dirty="0"/>
              <a:t>+</a:t>
            </a:r>
            <a:r>
              <a:rPr lang="en-GB" dirty="0"/>
              <a:t> (20%)</a:t>
            </a:r>
            <a:br>
              <a:rPr lang="tr-TR" dirty="0"/>
            </a:br>
            <a:endParaRPr lang="tr-TR" dirty="0"/>
          </a:p>
        </p:txBody>
      </p:sp>
      <p:sp>
        <p:nvSpPr>
          <p:cNvPr id="22" name="İçerik Yer Tutucusu 21">
            <a:extLst>
              <a:ext uri="{FF2B5EF4-FFF2-40B4-BE49-F238E27FC236}">
                <a16:creationId xmlns:a16="http://schemas.microsoft.com/office/drawing/2014/main" id="{D489CF00-41AA-BB99-A14F-C98C221D2A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45407"/>
          </a:xfrm>
        </p:spPr>
        <p:txBody>
          <a:bodyPr/>
          <a:lstStyle/>
          <a:p>
            <a:r>
              <a:rPr lang="en-US" b="1" dirty="0"/>
              <a:t>Fall Term / Midterm 1</a:t>
            </a:r>
            <a:r>
              <a:rPr lang="tr-TR" b="1" dirty="0"/>
              <a:t>			</a:t>
            </a:r>
            <a:r>
              <a:rPr lang="en-US" b="1" dirty="0"/>
              <a:t>Spring Term / Midterm 1</a:t>
            </a:r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endParaRPr lang="tr-TR" b="1" dirty="0"/>
          </a:p>
          <a:p>
            <a:r>
              <a:rPr lang="en-US" b="1" dirty="0"/>
              <a:t>Fall Term / Midterm 2</a:t>
            </a:r>
            <a:r>
              <a:rPr lang="tr-TR" b="1" dirty="0"/>
              <a:t>			</a:t>
            </a:r>
            <a:r>
              <a:rPr lang="en-US" b="1" dirty="0"/>
              <a:t> Spring Term / Midterm 2</a:t>
            </a:r>
            <a:endParaRPr lang="tr-TR" b="1" dirty="0"/>
          </a:p>
          <a:p>
            <a:endParaRPr lang="tr-TR" b="1" dirty="0"/>
          </a:p>
          <a:p>
            <a:pPr marL="0" indent="0">
              <a:buNone/>
            </a:pPr>
            <a:r>
              <a:rPr lang="en-US" b="1" dirty="0"/>
              <a:t> </a:t>
            </a:r>
            <a:endParaRPr lang="tr-TR" dirty="0"/>
          </a:p>
          <a:p>
            <a:endParaRPr lang="tr-TR" dirty="0"/>
          </a:p>
        </p:txBody>
      </p:sp>
      <p:graphicFrame>
        <p:nvGraphicFramePr>
          <p:cNvPr id="17" name="Tablo 16">
            <a:extLst>
              <a:ext uri="{FF2B5EF4-FFF2-40B4-BE49-F238E27FC236}">
                <a16:creationId xmlns:a16="http://schemas.microsoft.com/office/drawing/2014/main" id="{969117AD-273E-682A-5500-A0D2D72B92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7440963"/>
              </p:ext>
            </p:extLst>
          </p:nvPr>
        </p:nvGraphicFramePr>
        <p:xfrm>
          <a:off x="1183386" y="2307527"/>
          <a:ext cx="2125980" cy="7239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2889238007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4059152710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USE</a:t>
                      </a:r>
                      <a:r>
                        <a:rPr lang="en-US" sz="1000" spc="3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OF</a:t>
                      </a:r>
                      <a:r>
                        <a:rPr lang="en-US" sz="1000" spc="35">
                          <a:effectLst/>
                        </a:rPr>
                        <a:t> </a:t>
                      </a:r>
                      <a:r>
                        <a:rPr lang="en-US" sz="1000" spc="-10">
                          <a:effectLst/>
                        </a:rPr>
                        <a:t>ENGLISH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503827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165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READING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3142708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165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LISTENING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664064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165">
                        <a:lnSpc>
                          <a:spcPts val="1325"/>
                        </a:lnSpc>
                        <a:buNone/>
                      </a:pPr>
                      <a:r>
                        <a:rPr lang="en-US" sz="1000" spc="-10" dirty="0">
                          <a:effectLst/>
                        </a:rPr>
                        <a:t>WRITING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 dirty="0">
                          <a:effectLst/>
                        </a:rPr>
                        <a:t>25%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88785567"/>
                  </a:ext>
                </a:extLst>
              </a:tr>
            </a:tbl>
          </a:graphicData>
        </a:graphic>
      </p:graphicFrame>
      <p:graphicFrame>
        <p:nvGraphicFramePr>
          <p:cNvPr id="18" name="Tablo 17">
            <a:extLst>
              <a:ext uri="{FF2B5EF4-FFF2-40B4-BE49-F238E27FC236}">
                <a16:creationId xmlns:a16="http://schemas.microsoft.com/office/drawing/2014/main" id="{EE164E34-929A-B3AC-1591-7344E0CD1A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6451979"/>
              </p:ext>
            </p:extLst>
          </p:nvPr>
        </p:nvGraphicFramePr>
        <p:xfrm>
          <a:off x="1183386" y="4446524"/>
          <a:ext cx="2125980" cy="9048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956519683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3433149900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>
                          <a:effectLst/>
                        </a:rPr>
                        <a:t>USE</a:t>
                      </a:r>
                      <a:r>
                        <a:rPr lang="en-US" sz="1000" spc="30">
                          <a:effectLst/>
                        </a:rPr>
                        <a:t> </a:t>
                      </a:r>
                      <a:r>
                        <a:rPr lang="en-US" sz="1000">
                          <a:effectLst/>
                        </a:rPr>
                        <a:t>OF</a:t>
                      </a:r>
                      <a:r>
                        <a:rPr lang="en-US" sz="1000" spc="35">
                          <a:effectLst/>
                        </a:rPr>
                        <a:t> </a:t>
                      </a:r>
                      <a:r>
                        <a:rPr lang="en-US" sz="1000" spc="-10">
                          <a:effectLst/>
                        </a:rPr>
                        <a:t>ENGLISH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0270064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READING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345663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LISTENING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608229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SPEAKING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10%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43903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WRITING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 dirty="0">
                          <a:effectLst/>
                        </a:rPr>
                        <a:t>25%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40292853"/>
                  </a:ext>
                </a:extLst>
              </a:tr>
            </a:tbl>
          </a:graphicData>
        </a:graphic>
      </p:graphicFrame>
      <p:graphicFrame>
        <p:nvGraphicFramePr>
          <p:cNvPr id="19" name="Tablo 18">
            <a:extLst>
              <a:ext uri="{FF2B5EF4-FFF2-40B4-BE49-F238E27FC236}">
                <a16:creationId xmlns:a16="http://schemas.microsoft.com/office/drawing/2014/main" id="{9F23BF65-EFDB-BA4A-5D0D-8B03C12200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883687"/>
              </p:ext>
            </p:extLst>
          </p:nvPr>
        </p:nvGraphicFramePr>
        <p:xfrm>
          <a:off x="6441186" y="2323274"/>
          <a:ext cx="2125980" cy="9048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3252845734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725588495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USE</a:t>
                      </a:r>
                      <a:r>
                        <a:rPr lang="en-US" sz="1000" spc="3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OF</a:t>
                      </a:r>
                      <a:r>
                        <a:rPr lang="en-US" sz="1000" spc="3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ENGLISH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8904815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READING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2593714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LISTENING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90132558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SPEAKING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10%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5583209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WRITING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 dirty="0">
                          <a:effectLst/>
                        </a:rPr>
                        <a:t>25%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27206285"/>
                  </a:ext>
                </a:extLst>
              </a:tr>
            </a:tbl>
          </a:graphicData>
        </a:graphic>
      </p:graphicFrame>
      <p:graphicFrame>
        <p:nvGraphicFramePr>
          <p:cNvPr id="20" name="Tablo 19">
            <a:extLst>
              <a:ext uri="{FF2B5EF4-FFF2-40B4-BE49-F238E27FC236}">
                <a16:creationId xmlns:a16="http://schemas.microsoft.com/office/drawing/2014/main" id="{524ABAF2-551A-3A78-2AEA-41E3F6BA4C3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2728862"/>
              </p:ext>
            </p:extLst>
          </p:nvPr>
        </p:nvGraphicFramePr>
        <p:xfrm>
          <a:off x="6441186" y="4446523"/>
          <a:ext cx="2125980" cy="90487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437005">
                  <a:extLst>
                    <a:ext uri="{9D8B030D-6E8A-4147-A177-3AD203B41FA5}">
                      <a16:colId xmlns:a16="http://schemas.microsoft.com/office/drawing/2014/main" val="3456203555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3192122069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dirty="0">
                          <a:effectLst/>
                        </a:rPr>
                        <a:t>USE</a:t>
                      </a:r>
                      <a:r>
                        <a:rPr lang="en-US" sz="1000" spc="30" dirty="0">
                          <a:effectLst/>
                        </a:rPr>
                        <a:t> </a:t>
                      </a:r>
                      <a:r>
                        <a:rPr lang="en-US" sz="1000" dirty="0">
                          <a:effectLst/>
                        </a:rPr>
                        <a:t>OF</a:t>
                      </a:r>
                      <a:r>
                        <a:rPr lang="en-US" sz="1000" spc="35" dirty="0">
                          <a:effectLst/>
                        </a:rPr>
                        <a:t> </a:t>
                      </a:r>
                      <a:r>
                        <a:rPr lang="en-US" sz="1000" spc="-10" dirty="0">
                          <a:effectLst/>
                        </a:rPr>
                        <a:t>ENGLISH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3078334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 dirty="0">
                          <a:effectLst/>
                        </a:rPr>
                        <a:t>READING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25%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4586455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LISTENING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15%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2244414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PRESENTATION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>
                          <a:effectLst/>
                        </a:rPr>
                        <a:t>10%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674251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000" spc="-10">
                          <a:effectLst/>
                        </a:rPr>
                        <a:t>WRITING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000" spc="-25" dirty="0">
                          <a:effectLst/>
                        </a:rPr>
                        <a:t>25%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03622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0681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BAA213A-1BF2-EF7D-C608-0D3109D32C9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573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09E7EEBA-8A56-CB96-50A9-1CD0236D86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/>
              <a:t>TEACHER ASSESSMENT – TA (10%)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8093C0AA-296C-502D-3524-AC8C72A661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650947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03935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3DDD0DA-10CA-EF28-3F5A-5F8CBB350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FINAL (%50)</a:t>
            </a:r>
            <a:endParaRPr lang="tr-TR" b="1" dirty="0"/>
          </a:p>
        </p:txBody>
      </p:sp>
      <p:graphicFrame>
        <p:nvGraphicFramePr>
          <p:cNvPr id="4" name="İçerik Yer Tutucusu 3">
            <a:extLst>
              <a:ext uri="{FF2B5EF4-FFF2-40B4-BE49-F238E27FC236}">
                <a16:creationId xmlns:a16="http://schemas.microsoft.com/office/drawing/2014/main" id="{681CF17E-1D62-3337-8738-9295967267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0834273"/>
              </p:ext>
            </p:extLst>
          </p:nvPr>
        </p:nvGraphicFramePr>
        <p:xfrm>
          <a:off x="3611880" y="2194560"/>
          <a:ext cx="4626863" cy="291693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384622">
                  <a:extLst>
                    <a:ext uri="{9D8B030D-6E8A-4147-A177-3AD203B41FA5}">
                      <a16:colId xmlns:a16="http://schemas.microsoft.com/office/drawing/2014/main" val="4180958745"/>
                    </a:ext>
                  </a:extLst>
                </a:gridCol>
                <a:gridCol w="2242241">
                  <a:extLst>
                    <a:ext uri="{9D8B030D-6E8A-4147-A177-3AD203B41FA5}">
                      <a16:colId xmlns:a16="http://schemas.microsoft.com/office/drawing/2014/main" val="2928426603"/>
                    </a:ext>
                  </a:extLst>
                </a:gridCol>
              </a:tblGrid>
              <a:tr h="729234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600" dirty="0">
                          <a:effectLst/>
                        </a:rPr>
                        <a:t>USE</a:t>
                      </a:r>
                      <a:r>
                        <a:rPr lang="en-US" sz="1600" spc="-5" dirty="0">
                          <a:effectLst/>
                        </a:rPr>
                        <a:t> </a:t>
                      </a:r>
                      <a:r>
                        <a:rPr lang="en-US" sz="1600" dirty="0">
                          <a:effectLst/>
                        </a:rPr>
                        <a:t>OF</a:t>
                      </a:r>
                      <a:r>
                        <a:rPr lang="en-US" sz="1600" spc="-10" dirty="0">
                          <a:effectLst/>
                        </a:rPr>
                        <a:t> ENGLISH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600" spc="-25" dirty="0">
                          <a:effectLst/>
                        </a:rPr>
                        <a:t>25%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174148427"/>
                  </a:ext>
                </a:extLst>
              </a:tr>
              <a:tr h="729234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600" spc="-10" dirty="0">
                          <a:effectLst/>
                        </a:rPr>
                        <a:t>READING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600" spc="-25" dirty="0">
                          <a:effectLst/>
                        </a:rPr>
                        <a:t>25%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033852908"/>
                  </a:ext>
                </a:extLst>
              </a:tr>
              <a:tr h="729234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600" spc="-10" dirty="0">
                          <a:effectLst/>
                        </a:rPr>
                        <a:t>LISTENING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600" spc="-25" dirty="0">
                          <a:effectLst/>
                        </a:rPr>
                        <a:t>25%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893531772"/>
                  </a:ext>
                </a:extLst>
              </a:tr>
              <a:tr h="729234">
                <a:tc>
                  <a:txBody>
                    <a:bodyPr/>
                    <a:lstStyle/>
                    <a:p>
                      <a:pPr marL="50800">
                        <a:lnSpc>
                          <a:spcPts val="1325"/>
                        </a:lnSpc>
                        <a:buNone/>
                      </a:pPr>
                      <a:r>
                        <a:rPr lang="en-US" sz="1600" spc="-10">
                          <a:effectLst/>
                        </a:rPr>
                        <a:t>WRITING</a:t>
                      </a:r>
                      <a:endParaRPr lang="tr-TR" sz="16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70485" algn="ctr">
                        <a:lnSpc>
                          <a:spcPts val="1325"/>
                        </a:lnSpc>
                        <a:buNone/>
                      </a:pPr>
                      <a:r>
                        <a:rPr lang="en-US" sz="1600" spc="-25" dirty="0">
                          <a:effectLst/>
                        </a:rPr>
                        <a:t>25%</a:t>
                      </a:r>
                      <a:endParaRPr lang="tr-TR" sz="16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063555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54339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Slide Background">
            <a:extLst>
              <a:ext uri="{FF2B5EF4-FFF2-40B4-BE49-F238E27FC236}">
                <a16:creationId xmlns:a16="http://schemas.microsoft.com/office/drawing/2014/main" id="{C0763A76-9F1C-4FC5-82B7-DD475DA46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36" name="Rectangle 30">
            <a:extLst>
              <a:ext uri="{FF2B5EF4-FFF2-40B4-BE49-F238E27FC236}">
                <a16:creationId xmlns:a16="http://schemas.microsoft.com/office/drawing/2014/main" id="{E81BF4F6-F2CF-4984-9D14-D6966D92F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8522446" cy="2285999"/>
          </a:xfrm>
          <a:prstGeom prst="rect">
            <a:avLst/>
          </a:prstGeom>
          <a:ln>
            <a:noFill/>
          </a:ln>
          <a:effectLst>
            <a:outerShdw blurRad="596900" dist="304800" dir="7140000" sx="90000" sy="90000" algn="t" rotWithShape="0">
              <a:srgbClr val="000000">
                <a:alpha val="1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93AEEABF-36C7-280D-5F22-1B8A5DC99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3" y="350196"/>
            <a:ext cx="4646904" cy="1624520"/>
          </a:xfrm>
        </p:spPr>
        <p:txBody>
          <a:bodyPr anchor="ctr">
            <a:normAutofit/>
          </a:bodyPr>
          <a:lstStyle/>
          <a:p>
            <a:r>
              <a:rPr lang="tr-TR" sz="4000" dirty="0" err="1"/>
              <a:t>What</a:t>
            </a:r>
            <a:r>
              <a:rPr lang="tr-TR" sz="4000" dirty="0"/>
              <a:t> is </a:t>
            </a:r>
            <a:r>
              <a:rPr lang="tr-TR" sz="4000" dirty="0" err="1"/>
              <a:t>new</a:t>
            </a:r>
            <a:r>
              <a:rPr lang="tr-TR" sz="4000" dirty="0"/>
              <a:t>?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7B9F6CD-800F-BCE4-4A52-EEE19230E0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2" y="2324912"/>
            <a:ext cx="4646905" cy="4057600"/>
          </a:xfrm>
        </p:spPr>
        <p:txBody>
          <a:bodyPr anchor="ctr">
            <a:normAutofit/>
          </a:bodyPr>
          <a:lstStyle/>
          <a:p>
            <a:r>
              <a:rPr lang="tr-TR" sz="2000" b="1" dirty="0"/>
              <a:t>M</a:t>
            </a:r>
            <a:r>
              <a:rPr lang="en-GB" sz="2000" b="1" dirty="0" err="1"/>
              <a:t>inimum</a:t>
            </a:r>
            <a:r>
              <a:rPr lang="en-GB" sz="2000" b="1" dirty="0"/>
              <a:t> of 70% attendance is mandatory</a:t>
            </a:r>
            <a:r>
              <a:rPr lang="en-GB" sz="2000" dirty="0"/>
              <a:t>. </a:t>
            </a:r>
            <a:endParaRPr lang="tr-TR" sz="2000" dirty="0"/>
          </a:p>
          <a:p>
            <a:pPr marL="0" indent="0">
              <a:buNone/>
            </a:pPr>
            <a:r>
              <a:rPr lang="tr-TR" sz="2000" dirty="0" err="1"/>
              <a:t>Otherwise</a:t>
            </a:r>
            <a:r>
              <a:rPr lang="tr-TR" sz="2000" dirty="0"/>
              <a:t> they </a:t>
            </a:r>
            <a:r>
              <a:rPr lang="en-GB" sz="2000" dirty="0"/>
              <a:t>lose the right to take the year-end Final exam.</a:t>
            </a:r>
            <a:endParaRPr lang="tr-TR" sz="2000" dirty="0"/>
          </a:p>
          <a:p>
            <a:pPr marL="0" indent="0">
              <a:buNone/>
            </a:pPr>
            <a:endParaRPr lang="tr-TR" sz="2000" dirty="0"/>
          </a:p>
          <a:p>
            <a:r>
              <a:rPr lang="en-US" sz="2000" b="1" dirty="0"/>
              <a:t>TUPEX Threshold: </a:t>
            </a:r>
            <a:r>
              <a:rPr lang="tr-TR" sz="2000" dirty="0" err="1"/>
              <a:t>Students</a:t>
            </a:r>
            <a:r>
              <a:rPr lang="tr-TR" sz="2000" b="1" dirty="0"/>
              <a:t> </a:t>
            </a:r>
            <a:r>
              <a:rPr lang="en-US" sz="2000" dirty="0"/>
              <a:t>must score at least 60 points on the Placement exam</a:t>
            </a:r>
            <a:r>
              <a:rPr lang="tr-TR" sz="2000" dirty="0"/>
              <a:t> </a:t>
            </a:r>
            <a:r>
              <a:rPr lang="tr-TR" sz="2000" dirty="0" err="1"/>
              <a:t>to</a:t>
            </a:r>
            <a:r>
              <a:rPr lang="tr-TR" sz="2000" dirty="0"/>
              <a:t> </a:t>
            </a:r>
            <a:r>
              <a:rPr lang="tr-TR" sz="2000" dirty="0" err="1"/>
              <a:t>take</a:t>
            </a:r>
            <a:r>
              <a:rPr lang="tr-TR" sz="2000" dirty="0"/>
              <a:t> TUPEX.</a:t>
            </a:r>
          </a:p>
          <a:p>
            <a:r>
              <a:rPr lang="tr-TR" sz="2000" b="1" dirty="0"/>
              <a:t>AI-</a:t>
            </a:r>
            <a:r>
              <a:rPr lang="tr-TR" sz="2000" b="1" dirty="0" err="1"/>
              <a:t>supplemented</a:t>
            </a:r>
            <a:r>
              <a:rPr lang="tr-TR" sz="2000" b="1" dirty="0"/>
              <a:t> </a:t>
            </a:r>
            <a:r>
              <a:rPr lang="tr-TR" sz="2000" b="1" dirty="0" err="1"/>
              <a:t>Grading</a:t>
            </a:r>
            <a:r>
              <a:rPr lang="tr-TR" sz="2000" b="1" dirty="0"/>
              <a:t> </a:t>
            </a:r>
          </a:p>
          <a:p>
            <a:r>
              <a:rPr lang="en-US" sz="2000" b="1" dirty="0"/>
              <a:t>The +85 average TUPEX exemption rule </a:t>
            </a:r>
            <a:r>
              <a:rPr lang="en-US" sz="2000" dirty="0"/>
              <a:t>applies to all students.</a:t>
            </a:r>
            <a:endParaRPr lang="tr-TR" sz="2000" dirty="0"/>
          </a:p>
          <a:p>
            <a:endParaRPr lang="tr-TR" sz="2000" dirty="0"/>
          </a:p>
        </p:txBody>
      </p:sp>
      <p:pic>
        <p:nvPicPr>
          <p:cNvPr id="37" name="Picture 24" descr="Sabit bir atın içindeki tek renkli fotoğraf">
            <a:extLst>
              <a:ext uri="{FF2B5EF4-FFF2-40B4-BE49-F238E27FC236}">
                <a16:creationId xmlns:a16="http://schemas.microsoft.com/office/drawing/2014/main" id="{1AEDC02F-CC9A-AA80-B290-B435B426C5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272" r="32886"/>
          <a:stretch>
            <a:fillRect/>
          </a:stretch>
        </p:blipFill>
        <p:spPr>
          <a:xfrm>
            <a:off x="6096000" y="1"/>
            <a:ext cx="6102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31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5920DFA-B29C-26CB-FB17-AD164A567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TUPEX </a:t>
            </a:r>
            <a:br>
              <a:rPr lang="tr-TR" b="1" dirty="0"/>
            </a:br>
            <a:r>
              <a:rPr lang="en-US" b="1" dirty="0"/>
              <a:t>(TOROS UNIVERSITY PROFICIENCY EXAM)</a:t>
            </a:r>
            <a:br>
              <a:rPr lang="tr-TR" dirty="0"/>
            </a:br>
            <a:endParaRPr lang="tr-TR" dirty="0"/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5A09B010-4777-B575-B763-822854D22B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018837"/>
              </p:ext>
            </p:extLst>
          </p:nvPr>
        </p:nvGraphicFramePr>
        <p:xfrm>
          <a:off x="1920240" y="2212848"/>
          <a:ext cx="6812280" cy="2532888"/>
        </p:xfrm>
        <a:graphic>
          <a:graphicData uri="http://schemas.openxmlformats.org/drawingml/2006/table">
            <a:tbl>
              <a:tblPr firstRow="1" firstCol="1" bandRow="1"/>
              <a:tblGrid>
                <a:gridCol w="1528216">
                  <a:extLst>
                    <a:ext uri="{9D8B030D-6E8A-4147-A177-3AD203B41FA5}">
                      <a16:colId xmlns:a16="http://schemas.microsoft.com/office/drawing/2014/main" val="1333371821"/>
                    </a:ext>
                  </a:extLst>
                </a:gridCol>
                <a:gridCol w="3013304">
                  <a:extLst>
                    <a:ext uri="{9D8B030D-6E8A-4147-A177-3AD203B41FA5}">
                      <a16:colId xmlns:a16="http://schemas.microsoft.com/office/drawing/2014/main" val="2585755760"/>
                    </a:ext>
                  </a:extLst>
                </a:gridCol>
                <a:gridCol w="2270760">
                  <a:extLst>
                    <a:ext uri="{9D8B030D-6E8A-4147-A177-3AD203B41FA5}">
                      <a16:colId xmlns:a16="http://schemas.microsoft.com/office/drawing/2014/main" val="4233290595"/>
                    </a:ext>
                  </a:extLst>
                </a:gridCol>
              </a:tblGrid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TEST</a:t>
                      </a:r>
                      <a:endParaRPr lang="tr-TR" sz="12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READING 1</a:t>
                      </a:r>
                      <a:endParaRPr lang="tr-TR" sz="12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15 PTS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8737166"/>
                  </a:ext>
                </a:extLst>
              </a:tr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 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READING 2</a:t>
                      </a:r>
                      <a:endParaRPr lang="tr-TR" sz="12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15 PTS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65594448"/>
                  </a:ext>
                </a:extLst>
              </a:tr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 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WHILE LISTENING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10 PTS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6336026"/>
                  </a:ext>
                </a:extLst>
              </a:tr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WRITTEN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NOTETAKING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15 PTS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9947288"/>
                  </a:ext>
                </a:extLst>
              </a:tr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 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WRITING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35 PTS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68470"/>
                  </a:ext>
                </a:extLst>
              </a:tr>
              <a:tr h="422148"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VERBAL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SPEAKING</a:t>
                      </a:r>
                      <a:endParaRPr lang="tr-TR" sz="12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24130">
                        <a:spcBef>
                          <a:spcPts val="125"/>
                        </a:spcBef>
                        <a:buNone/>
                      </a:pPr>
                      <a:r>
                        <a:rPr lang="en-US" sz="1200" dirty="0">
                          <a:effectLst/>
                          <a:latin typeface="Times New Roman" panose="02020603050405020304" pitchFamily="18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10 PTS</a:t>
                      </a:r>
                      <a:endParaRPr lang="tr-TR" sz="12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356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5459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753252F-4873-4F63-801D-CC719279A7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47C8CCB-F95D-4249-92DD-651249D353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59B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3F6494E4-97DA-1649-530E-8EA1C01E1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074363"/>
            <a:ext cx="2752354" cy="2709275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Levels</a:t>
            </a:r>
            <a:endParaRPr lang="en-US" sz="2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8" name="İçerik Yer Tutucusu 17">
            <a:extLst>
              <a:ext uri="{FF2B5EF4-FFF2-40B4-BE49-F238E27FC236}">
                <a16:creationId xmlns:a16="http://schemas.microsoft.com/office/drawing/2014/main" id="{58328086-5E0C-9B07-3353-B2FD03AFA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038600" y="1055200"/>
            <a:ext cx="7752347" cy="474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118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etin kutusu 6">
            <a:extLst>
              <a:ext uri="{FF2B5EF4-FFF2-40B4-BE49-F238E27FC236}">
                <a16:creationId xmlns:a16="http://schemas.microsoft.com/office/drawing/2014/main" id="{6424D242-59FF-88F6-8863-2127E0CE60C2}"/>
              </a:ext>
            </a:extLst>
          </p:cNvPr>
          <p:cNvSpPr txBox="1"/>
          <p:nvPr/>
        </p:nvSpPr>
        <p:spPr>
          <a:xfrm>
            <a:off x="8569666" y="1314922"/>
            <a:ext cx="3176246" cy="300013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>
              <a:lnSpc>
                <a:spcPct val="89000"/>
              </a:lnSpc>
              <a:spcBef>
                <a:spcPct val="0"/>
              </a:spcBef>
              <a:spcAft>
                <a:spcPts val="600"/>
              </a:spcAft>
            </a:pPr>
            <a:endParaRPr lang="en-US" sz="4800" cap="all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Başlık 2">
            <a:extLst>
              <a:ext uri="{FF2B5EF4-FFF2-40B4-BE49-F238E27FC236}">
                <a16:creationId xmlns:a16="http://schemas.microsoft.com/office/drawing/2014/main" id="{A7215A5E-B595-9B8C-97C1-AC735441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CLASSES </a:t>
            </a:r>
            <a:r>
              <a:rPr lang="tr-TR" dirty="0" err="1"/>
              <a:t>and</a:t>
            </a:r>
            <a:r>
              <a:rPr lang="tr-TR" dirty="0"/>
              <a:t> LEVELS</a:t>
            </a:r>
          </a:p>
        </p:txBody>
      </p:sp>
      <p:graphicFrame>
        <p:nvGraphicFramePr>
          <p:cNvPr id="5" name="İçerik Yer Tutucusu 4">
            <a:extLst>
              <a:ext uri="{FF2B5EF4-FFF2-40B4-BE49-F238E27FC236}">
                <a16:creationId xmlns:a16="http://schemas.microsoft.com/office/drawing/2014/main" id="{E0B99311-0E10-97B3-0B55-4F3CF4B7D1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1877999"/>
              </p:ext>
            </p:extLst>
          </p:nvPr>
        </p:nvGraphicFramePr>
        <p:xfrm>
          <a:off x="838200" y="1825625"/>
          <a:ext cx="6467241" cy="426983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55747">
                  <a:extLst>
                    <a:ext uri="{9D8B030D-6E8A-4147-A177-3AD203B41FA5}">
                      <a16:colId xmlns:a16="http://schemas.microsoft.com/office/drawing/2014/main" val="2240035482"/>
                    </a:ext>
                  </a:extLst>
                </a:gridCol>
                <a:gridCol w="2155747">
                  <a:extLst>
                    <a:ext uri="{9D8B030D-6E8A-4147-A177-3AD203B41FA5}">
                      <a16:colId xmlns:a16="http://schemas.microsoft.com/office/drawing/2014/main" val="881453761"/>
                    </a:ext>
                  </a:extLst>
                </a:gridCol>
                <a:gridCol w="2155747">
                  <a:extLst>
                    <a:ext uri="{9D8B030D-6E8A-4147-A177-3AD203B41FA5}">
                      <a16:colId xmlns:a16="http://schemas.microsoft.com/office/drawing/2014/main" val="2257580751"/>
                    </a:ext>
                  </a:extLst>
                </a:gridCol>
              </a:tblGrid>
              <a:tr h="1067459"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 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BELFAST</a:t>
                      </a:r>
                      <a:endParaRPr lang="tr-TR" sz="1100" dirty="0">
                        <a:effectLst/>
                        <a:latin typeface="Aptos Black" panose="020B0004020202020204" pitchFamily="34" charset="0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tr-TR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(PSYCHOLOGY)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CAMBRIDGE</a:t>
                      </a:r>
                      <a:br>
                        <a:rPr lang="tr-TR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</a:br>
                      <a:r>
                        <a:rPr lang="tr-TR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(TRANSLATION)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0929695"/>
                  </a:ext>
                </a:extLst>
              </a:tr>
              <a:tr h="1067459"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FALL TERM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A1, A2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B1, B1+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931124"/>
                  </a:ext>
                </a:extLst>
              </a:tr>
              <a:tr h="1067459"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SPRING TERM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B1, B2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B2, C1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4796948"/>
                  </a:ext>
                </a:extLst>
              </a:tr>
              <a:tr h="1067459"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SUMMER SCHOOL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B1, B2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 marR="60960" algn="ctr">
                        <a:lnSpc>
                          <a:spcPct val="115000"/>
                        </a:lnSpc>
                        <a:buNone/>
                      </a:pPr>
                      <a:r>
                        <a:rPr lang="en-US" sz="1100" b="1" dirty="0">
                          <a:effectLst/>
                          <a:latin typeface="Aptos Black" panose="020B0004020202020204" pitchFamily="34" charset="0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B2, C1</a:t>
                      </a:r>
                      <a:endParaRPr lang="tr-TR" sz="1100" b="1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48423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5507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lowchart: Document 8">
            <a:extLst>
              <a:ext uri="{FF2B5EF4-FFF2-40B4-BE49-F238E27FC236}">
                <a16:creationId xmlns:a16="http://schemas.microsoft.com/office/drawing/2014/main" id="{D12DDE76-C203-4047-9998-63900085B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8175" y="0"/>
            <a:ext cx="3248025" cy="3400426"/>
          </a:xfrm>
          <a:prstGeom prst="flowChartDocumen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654DAE2D-B22F-EE3E-FED6-E434068693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62"/>
            <a:ext cx="2840182" cy="237114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Organization Chart</a:t>
            </a:r>
          </a:p>
        </p:txBody>
      </p:sp>
      <p:graphicFrame>
        <p:nvGraphicFramePr>
          <p:cNvPr id="6" name="Diagram 1">
            <a:extLst>
              <a:ext uri="{FF2B5EF4-FFF2-40B4-BE49-F238E27FC236}">
                <a16:creationId xmlns:a16="http://schemas.microsoft.com/office/drawing/2014/main" id="{F5D6C2D9-53F4-BD0D-A3E5-6A62DCF222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3150143"/>
              </p:ext>
            </p:extLst>
          </p:nvPr>
        </p:nvGraphicFramePr>
        <p:xfrm>
          <a:off x="3955983" y="404177"/>
          <a:ext cx="7911966" cy="62083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23647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2493EC6C-D09C-9F09-C95B-67B794F19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tr-TR" sz="4000">
                <a:solidFill>
                  <a:srgbClr val="FFFFFF"/>
                </a:solidFill>
              </a:rPr>
              <a:t>Areas for Development</a:t>
            </a:r>
          </a:p>
        </p:txBody>
      </p:sp>
      <p:graphicFrame>
        <p:nvGraphicFramePr>
          <p:cNvPr id="5" name="İçerik Yer Tutucusu 2">
            <a:extLst>
              <a:ext uri="{FF2B5EF4-FFF2-40B4-BE49-F238E27FC236}">
                <a16:creationId xmlns:a16="http://schemas.microsoft.com/office/drawing/2014/main" id="{DE231831-8AFF-FCBF-1EC4-EA6916E4EE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9760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14593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extLst>
              <a:ext uri="{FF2B5EF4-FFF2-40B4-BE49-F238E27FC236}">
                <a16:creationId xmlns:a16="http://schemas.microsoft.com/office/drawing/2014/main" id="{32D7575A-2F7A-355D-F1A0-B6790810C9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927" b="12698"/>
          <a:stretch>
            <a:fillRect/>
          </a:stretch>
        </p:blipFill>
        <p:spPr>
          <a:xfrm>
            <a:off x="484632" y="1083565"/>
            <a:ext cx="4169663" cy="4690870"/>
          </a:xfrm>
          <a:prstGeom prst="rect">
            <a:avLst/>
          </a:prstGeom>
        </p:spPr>
      </p:pic>
      <p:pic>
        <p:nvPicPr>
          <p:cNvPr id="5" name="İçerik Yer Tutucusu 4">
            <a:extLst>
              <a:ext uri="{FF2B5EF4-FFF2-40B4-BE49-F238E27FC236}">
                <a16:creationId xmlns:a16="http://schemas.microsoft.com/office/drawing/2014/main" id="{161A0DE3-78C6-D187-57DA-514E1F8E6F0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rcRect t="6873" r="1" b="9510"/>
          <a:stretch>
            <a:fillRect/>
          </a:stretch>
        </p:blipFill>
        <p:spPr>
          <a:xfrm>
            <a:off x="4976029" y="614700"/>
            <a:ext cx="6731338" cy="562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9417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7000" cap="all" dirty="0"/>
              <a:t>AKADEMİK TAKVİM /GÜZ </a:t>
            </a:r>
            <a:r>
              <a:rPr lang="tr-TR" sz="7000" cap="all" dirty="0"/>
              <a:t>yarıyılı</a:t>
            </a:r>
            <a:endParaRPr lang="en-US" sz="7000" cap="all" dirty="0"/>
          </a:p>
        </p:txBody>
      </p:sp>
      <p:graphicFrame>
        <p:nvGraphicFramePr>
          <p:cNvPr id="7" name="Tablo 6">
            <a:extLst>
              <a:ext uri="{FF2B5EF4-FFF2-40B4-BE49-F238E27FC236}">
                <a16:creationId xmlns:a16="http://schemas.microsoft.com/office/drawing/2014/main" id="{FB6A6A04-6365-9040-66ED-151D9ED62CB5}"/>
              </a:ext>
            </a:extLst>
          </p:cNvPr>
          <p:cNvGraphicFramePr>
            <a:graphicFrameLocks noGrp="1"/>
          </p:cNvGraphicFramePr>
          <p:nvPr/>
        </p:nvGraphicFramePr>
        <p:xfrm>
          <a:off x="516047" y="443620"/>
          <a:ext cx="4309450" cy="580327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06463">
                  <a:extLst>
                    <a:ext uri="{9D8B030D-6E8A-4147-A177-3AD203B41FA5}">
                      <a16:colId xmlns:a16="http://schemas.microsoft.com/office/drawing/2014/main" val="2947701072"/>
                    </a:ext>
                  </a:extLst>
                </a:gridCol>
                <a:gridCol w="1502987">
                  <a:extLst>
                    <a:ext uri="{9D8B030D-6E8A-4147-A177-3AD203B41FA5}">
                      <a16:colId xmlns:a16="http://schemas.microsoft.com/office/drawing/2014/main" val="2311837346"/>
                    </a:ext>
                  </a:extLst>
                </a:gridCol>
              </a:tblGrid>
              <a:tr h="500610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 b="1" dirty="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GÜZ YARIYILI 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075528"/>
                  </a:ext>
                </a:extLst>
              </a:tr>
              <a:tr h="107536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İngilizce Seviye Tespit Sınavı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10 EYLÜL PERŞEMBE 2026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2944395"/>
                  </a:ext>
                </a:extLst>
              </a:tr>
              <a:tr h="500610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İngilizce Yeterlik Sınavı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11 EYLÜL CUMA 2026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4885299"/>
                  </a:ext>
                </a:extLst>
              </a:tr>
              <a:tr h="107536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Yabancı Diller Bölümü Açılış ve Oryantasyon Programı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21 EYLÜL PAZARTESİ 2026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6003698"/>
                  </a:ext>
                </a:extLst>
              </a:tr>
              <a:tr h="107536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Yabancı Diller Bölümü Güz Yarıyılı Ders Başlangıcı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 dirty="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21 EYLÜL PAZARTESİ 2026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42132460"/>
                  </a:ext>
                </a:extLst>
              </a:tr>
              <a:tr h="500610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Güz Yarıyıl Final Sınavı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08 OCAK CUMA 2027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480256"/>
                  </a:ext>
                </a:extLst>
              </a:tr>
              <a:tr h="107536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Yabancı Diller Bölümü Yarı Yıl Tatili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 dirty="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11 OCAK PAZARTESİ 2027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224471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282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1622690C-BC7F-4860-8702-AB000B801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8004" y="1480930"/>
            <a:ext cx="560790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cap="all" dirty="0"/>
              <a:t>AKADEMİK TAKVİM /BAHAR </a:t>
            </a:r>
            <a:r>
              <a:rPr lang="tr-TR" sz="6000" cap="all" dirty="0"/>
              <a:t>yarıyılı</a:t>
            </a:r>
            <a:endParaRPr lang="en-US" sz="6000" cap="all" dirty="0"/>
          </a:p>
        </p:txBody>
      </p:sp>
      <p:graphicFrame>
        <p:nvGraphicFramePr>
          <p:cNvPr id="7" name="İçerik Yer Tutucusu 6">
            <a:extLst>
              <a:ext uri="{FF2B5EF4-FFF2-40B4-BE49-F238E27FC236}">
                <a16:creationId xmlns:a16="http://schemas.microsoft.com/office/drawing/2014/main" id="{3643D016-22F5-4E57-9722-B6764C476F7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34276" y="353085"/>
          <a:ext cx="4331977" cy="602055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3081622">
                  <a:extLst>
                    <a:ext uri="{9D8B030D-6E8A-4147-A177-3AD203B41FA5}">
                      <a16:colId xmlns:a16="http://schemas.microsoft.com/office/drawing/2014/main" val="644079205"/>
                    </a:ext>
                  </a:extLst>
                </a:gridCol>
                <a:gridCol w="1250355">
                  <a:extLst>
                    <a:ext uri="{9D8B030D-6E8A-4147-A177-3AD203B41FA5}">
                      <a16:colId xmlns:a16="http://schemas.microsoft.com/office/drawing/2014/main" val="658724859"/>
                    </a:ext>
                  </a:extLst>
                </a:gridCol>
              </a:tblGrid>
              <a:tr h="106763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 b="1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BAHAR YARIYILI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2857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461522"/>
                  </a:ext>
                </a:extLst>
              </a:tr>
              <a:tr h="106763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Yabancı Diller Bölümü Bahar Yarıyılı Ders Başlangıcı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25 OCAK PAZARTESİ 2027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7282592"/>
                  </a:ext>
                </a:extLst>
              </a:tr>
              <a:tr h="106763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Bahar Yarıyıl Final Sınavı 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21 MAYIS CUMA 2027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436674"/>
                  </a:ext>
                </a:extLst>
              </a:tr>
              <a:tr h="106763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İngilizce Yeterlik Sınavı: Yazılı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31 MAYIS PAZARTESİ 2027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3788001"/>
                  </a:ext>
                </a:extLst>
              </a:tr>
              <a:tr h="1067631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İngilizce Yeterlik Sınavı: Sözlü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01 HAZİRAN SALI 2027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0393270"/>
                  </a:ext>
                </a:extLst>
              </a:tr>
              <a:tr h="682403"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İngilizce Yeterlik Sınavı Sonuç Açıklama</a:t>
                      </a:r>
                      <a:endParaRPr lang="tr-TR" sz="110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28575" cap="flat" cmpd="sng" algn="ctr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1460"/>
                        </a:lnSpc>
                        <a:buNone/>
                      </a:pPr>
                      <a:r>
                        <a:rPr lang="tr-TR" sz="800" dirty="0">
                          <a:effectLst/>
                          <a:latin typeface="Yu Gothic UI" panose="020B0500000000000000" pitchFamily="34" charset="-128"/>
                          <a:ea typeface="Yu Gothic UI" panose="020B0500000000000000" pitchFamily="34" charset="-128"/>
                          <a:cs typeface="Yu Gothic UI" panose="020B0500000000000000" pitchFamily="34" charset="-128"/>
                        </a:rPr>
                        <a:t>04 HAZİRAN CUMA 2027</a:t>
                      </a:r>
                      <a:endParaRPr lang="tr-TR" sz="1100" dirty="0">
                        <a:effectLst/>
                        <a:latin typeface="Yu Gothic UI" panose="020B0500000000000000" pitchFamily="34" charset="-128"/>
                        <a:ea typeface="Yu Gothic UI" panose="020B0500000000000000" pitchFamily="34" charset="-128"/>
                        <a:cs typeface="Yu Gothic UI" panose="020B0500000000000000" pitchFamily="34" charset="-128"/>
                      </a:endParaRPr>
                    </a:p>
                  </a:txBody>
                  <a:tcPr marL="0" marR="0" marT="0" marB="0">
                    <a:lnL w="12700" cmpd="sng">
                      <a:noFill/>
                      <a:prstDash val="solid"/>
                    </a:lnL>
                    <a:lnR w="28575" cap="flat" cmpd="sng" algn="ctr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20242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587880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5">
            <a:extLst>
              <a:ext uri="{FF2B5EF4-FFF2-40B4-BE49-F238E27FC236}">
                <a16:creationId xmlns:a16="http://schemas.microsoft.com/office/drawing/2014/main" id="{22A397E7-BF60-45B2-84C7-B074B76C3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Sarı soru imi">
            <a:extLst>
              <a:ext uri="{FF2B5EF4-FFF2-40B4-BE49-F238E27FC236}">
                <a16:creationId xmlns:a16="http://schemas.microsoft.com/office/drawing/2014/main" id="{89CB64BF-4B41-295C-49B1-62AB115783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 l="30813"/>
          <a:stretch>
            <a:fillRect/>
          </a:stretch>
        </p:blipFill>
        <p:spPr>
          <a:xfrm>
            <a:off x="4283902" y="10"/>
            <a:ext cx="7908098" cy="6857992"/>
          </a:xfrm>
          <a:prstGeom prst="rect">
            <a:avLst/>
          </a:prstGeom>
        </p:spPr>
      </p:pic>
      <p:sp>
        <p:nvSpPr>
          <p:cNvPr id="22" name="Rectangle 17">
            <a:extLst>
              <a:ext uri="{FF2B5EF4-FFF2-40B4-BE49-F238E27FC236}">
                <a16:creationId xmlns:a16="http://schemas.microsoft.com/office/drawing/2014/main" id="{890DEF05-784E-4B61-89E4-04C4ECF4E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6000">
                <a:schemeClr val="tx1">
                  <a:lumMod val="95000"/>
                  <a:lumOff val="5000"/>
                </a:schemeClr>
              </a:gs>
              <a:gs pos="81000">
                <a:schemeClr val="tx1">
                  <a:lumMod val="95000"/>
                  <a:lumOff val="5000"/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Başlık 1">
            <a:extLst>
              <a:ext uri="{FF2B5EF4-FFF2-40B4-BE49-F238E27FC236}">
                <a16:creationId xmlns:a16="http://schemas.microsoft.com/office/drawing/2014/main" id="{52CFB6B6-5462-A058-32D1-AE7680D7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63" y="1115219"/>
            <a:ext cx="5505449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>
                <a:solidFill>
                  <a:schemeClr val="bg1"/>
                </a:solidFill>
              </a:rPr>
              <a:t>QUESTIONS and ANSWERS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B2D6966F-D626-7B0B-CF14-C16A2188D1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663" y="3902075"/>
            <a:ext cx="5505449" cy="1655762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>
                <a:solidFill>
                  <a:schemeClr val="bg1"/>
                </a:solidFill>
              </a:rPr>
              <a:t>Thank you 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41BAEC7-F7B0-4224-8B18-8F74B7D87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128585" y="3681408"/>
            <a:ext cx="1193482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13842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504</Words>
  <Application>Microsoft Office PowerPoint</Application>
  <PresentationFormat>Geniş ekran</PresentationFormat>
  <Paragraphs>168</Paragraphs>
  <Slides>17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17</vt:i4>
      </vt:variant>
    </vt:vector>
  </HeadingPairs>
  <TitlesOfParts>
    <vt:vector size="24" baseType="lpstr">
      <vt:lpstr>Yu Gothic UI</vt:lpstr>
      <vt:lpstr>Aptos</vt:lpstr>
      <vt:lpstr>Aptos Black</vt:lpstr>
      <vt:lpstr>Aptos Display</vt:lpstr>
      <vt:lpstr>Arial</vt:lpstr>
      <vt:lpstr>Times New Roman</vt:lpstr>
      <vt:lpstr>Office Teması</vt:lpstr>
      <vt:lpstr>2026-2027 Academic Year: The Shift from Modular to Semester System</vt:lpstr>
      <vt:lpstr>PowerPoint Sunusu</vt:lpstr>
      <vt:lpstr>PowerPoint Sunusu</vt:lpstr>
      <vt:lpstr>PowerPoint Sunusu</vt:lpstr>
      <vt:lpstr>MIDTERM EXAMS (20%)+ (20%) </vt:lpstr>
      <vt:lpstr>TEACHER ASSESSMENT – TA (10%) </vt:lpstr>
      <vt:lpstr>FINAL (%50)</vt:lpstr>
      <vt:lpstr>What is new?</vt:lpstr>
      <vt:lpstr>TUPEX  (TOROS UNIVERSITY PROFICIENCY EXAM) </vt:lpstr>
      <vt:lpstr>Levels</vt:lpstr>
      <vt:lpstr>CLASSES and LEVELS</vt:lpstr>
      <vt:lpstr>Organization Chart</vt:lpstr>
      <vt:lpstr>Areas for Development</vt:lpstr>
      <vt:lpstr>PowerPoint Sunusu</vt:lpstr>
      <vt:lpstr>AKADEMİK TAKVİM /GÜZ yarıyılı</vt:lpstr>
      <vt:lpstr>AKADEMİK TAKVİM /BAHAR yarıyılı</vt:lpstr>
      <vt:lpstr>QUESTIONS and ANSWERS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Alper Kalyoncu</dc:creator>
  <cp:lastModifiedBy>Alper Kalyoncu</cp:lastModifiedBy>
  <cp:revision>7</cp:revision>
  <dcterms:created xsi:type="dcterms:W3CDTF">2026-07-22T08:44:23Z</dcterms:created>
  <dcterms:modified xsi:type="dcterms:W3CDTF">2026-09-18T07:22:51Z</dcterms:modified>
</cp:coreProperties>
</file>